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 err="1"/>
              <a:t>Halabi</a:t>
            </a:r>
            <a:r>
              <a:rPr lang="en-US" sz="2000" dirty="0"/>
              <a:t> D., </a:t>
            </a:r>
            <a:r>
              <a:rPr lang="en-US" sz="2000" dirty="0" err="1"/>
              <a:t>Awajan</a:t>
            </a:r>
            <a:r>
              <a:rPr lang="en-US" sz="2000" dirty="0"/>
              <a:t> A., </a:t>
            </a:r>
            <a:r>
              <a:rPr lang="en-US" sz="2000" dirty="0" err="1"/>
              <a:t>Fayyoumi</a:t>
            </a:r>
            <a:r>
              <a:rPr lang="en-US" sz="2000" dirty="0"/>
              <a:t> E., 2017, Arabic LFG-inspired Dependency Treebank. Proceedings of the International Conference on New Trends in Computing Sciences (ICTCS 2017), Amman, Jordan. 978-1-5386-0527-1/17 © 2017 IEEE, DOI 10.1109/ICTCS.2017.49. Pages 207- 215.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Abstract</a:t>
            </a: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For the data-driven approach in Natural Language Processing (NLP) applications, good quality linguistic resources considered as a main factor to obtain good results. Although Arabic language is one of the main languages in the world, it is considered as low-resourced language in term of good quality and free linguistic resources. This work presents the first stage of building a new open source dependency treebank for Arabic language. It describes the prototype of the new dependency treebank that are inspired by Lexical Functional Grammar (LFG). This paper shows a main approach of developing a newly treebank and put lines the future work needed to complete this novel linguistic resource.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166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Halabi D., Awajan A., Fayyoumi E., 2017, Arabic LFG-inspired Dependency Treebank. Proceedings of the International Conference on New Trends in Computing Sciences (ICTCS 2017), Amman, Jordan. 978-1-5386-0527-1/17 © 2017 IEEE, DOI 10.1109/ICTCS.2017.49. Pages 207- 215.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60</cp:revision>
  <dcterms:created xsi:type="dcterms:W3CDTF">2022-05-15T06:45:53Z</dcterms:created>
  <dcterms:modified xsi:type="dcterms:W3CDTF">2022-05-18T06:03:36Z</dcterms:modified>
</cp:coreProperties>
</file>