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14" r:id="rId2"/>
    <p:sldId id="270" r:id="rId3"/>
    <p:sldId id="4826" r:id="rId4"/>
    <p:sldId id="4817" r:id="rId5"/>
    <p:sldId id="4816" r:id="rId6"/>
    <p:sldId id="4818" r:id="rId7"/>
    <p:sldId id="4819" r:id="rId8"/>
    <p:sldId id="4820" r:id="rId9"/>
    <p:sldId id="4821" r:id="rId10"/>
    <p:sldId id="4825" r:id="rId11"/>
  </p:sldIdLst>
  <p:sldSz cx="12192000" cy="6858000"/>
  <p:notesSz cx="6797675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ar" initials="M" lastIdx="1" clrIdx="0">
    <p:extLst>
      <p:ext uri="{19B8F6BF-5375-455C-9EA6-DF929625EA0E}">
        <p15:presenceInfo xmlns:p15="http://schemas.microsoft.com/office/powerpoint/2012/main" userId="ccc950a153fa4531" providerId="Windows Live"/>
      </p:ext>
    </p:extLst>
  </p:cmAuthor>
  <p:cmAuthor id="2" name="Nisreen Altaie" initials="NA" lastIdx="1" clrIdx="1">
    <p:extLst>
      <p:ext uri="{19B8F6BF-5375-455C-9EA6-DF929625EA0E}">
        <p15:presenceInfo xmlns:p15="http://schemas.microsoft.com/office/powerpoint/2012/main" userId="6e4f1d908e4b0e3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1872"/>
    <a:srgbClr val="8A3CC4"/>
    <a:srgbClr val="001871"/>
    <a:srgbClr val="0AAB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D7DFA3-E6EC-474C-B0B3-E96CFE5E85DA}" type="doc">
      <dgm:prSet loTypeId="urn:microsoft.com/office/officeart/2008/layout/AlternatingHexagons" loCatId="list" qsTypeId="urn:microsoft.com/office/officeart/2005/8/quickstyle/simple4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E05A2BBE-4F07-4FBF-9A8D-AE969F60084D}">
      <dgm:prSet phldrT="[Text]"/>
      <dgm:spPr/>
      <dgm:t>
        <a:bodyPr/>
        <a:lstStyle/>
        <a:p>
          <a:r>
            <a:rPr lang="ar-JO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الرسالة</a:t>
          </a:r>
          <a:endParaRPr lang="en-US" dirty="0"/>
        </a:p>
      </dgm:t>
    </dgm:pt>
    <dgm:pt modelId="{05D8EA93-4885-4032-AF64-DE7600726E56}" type="parTrans" cxnId="{EDDA4836-0635-44B1-AEDB-6E73199BB692}">
      <dgm:prSet/>
      <dgm:spPr/>
      <dgm:t>
        <a:bodyPr/>
        <a:lstStyle/>
        <a:p>
          <a:endParaRPr lang="en-US"/>
        </a:p>
      </dgm:t>
    </dgm:pt>
    <dgm:pt modelId="{1FF1E58B-D104-49D7-88B5-5676B3895453}" type="sibTrans" cxnId="{EDDA4836-0635-44B1-AEDB-6E73199BB692}">
      <dgm:prSet/>
      <dgm:spPr/>
      <dgm:t>
        <a:bodyPr/>
        <a:lstStyle/>
        <a:p>
          <a:endParaRPr lang="en-US"/>
        </a:p>
      </dgm:t>
    </dgm:pt>
    <dgm:pt modelId="{DD324C4D-D1B2-4CF5-B792-BC4603858D13}">
      <dgm:prSet phldrT="[Text]"/>
      <dgm:spPr/>
      <dgm:t>
        <a:bodyPr/>
        <a:lstStyle/>
        <a:p>
          <a:r>
            <a:rPr lang="ar-JO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مواد البرنامج</a:t>
          </a:r>
          <a:endParaRPr lang="en-US" dirty="0"/>
        </a:p>
      </dgm:t>
    </dgm:pt>
    <dgm:pt modelId="{34037985-FDAC-46A1-9BA5-6686B05C5C5A}" type="parTrans" cxnId="{58A2906F-9A08-4EE5-857A-20AB23EBCF8D}">
      <dgm:prSet/>
      <dgm:spPr/>
      <dgm:t>
        <a:bodyPr/>
        <a:lstStyle/>
        <a:p>
          <a:endParaRPr lang="en-US"/>
        </a:p>
      </dgm:t>
    </dgm:pt>
    <dgm:pt modelId="{17A211EF-A8E8-4E9E-BB6D-6C48FD7DB05C}" type="sibTrans" cxnId="{58A2906F-9A08-4EE5-857A-20AB23EBCF8D}">
      <dgm:prSet/>
      <dgm:spPr/>
      <dgm:t>
        <a:bodyPr/>
        <a:lstStyle/>
        <a:p>
          <a:endParaRPr lang="en-US"/>
        </a:p>
      </dgm:t>
    </dgm:pt>
    <dgm:pt modelId="{3894C276-5950-4F9E-99C6-9C2DE1F9F468}">
      <dgm:prSet phldrT="[Text]"/>
      <dgm:spPr/>
      <dgm:t>
        <a:bodyPr/>
        <a:lstStyle/>
        <a:p>
          <a:pPr>
            <a:buNone/>
          </a:pPr>
          <a:r>
            <a:rPr lang="ar-JO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مشروع بحثي </a:t>
          </a:r>
          <a:r>
            <a:rPr lang="ar-JO" dirty="0">
              <a:solidFill>
                <a:srgbClr val="FFFF00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معتمد من قبل الجامعة </a:t>
          </a:r>
          <a:endParaRPr lang="en-US" dirty="0">
            <a:solidFill>
              <a:srgbClr val="FFFF00"/>
            </a:solidFill>
          </a:endParaRPr>
        </a:p>
      </dgm:t>
    </dgm:pt>
    <dgm:pt modelId="{67036B31-94E6-41E5-A431-60494D0516A6}" type="parTrans" cxnId="{098BA12A-75F0-4B0E-A547-0AFFEC121EA0}">
      <dgm:prSet/>
      <dgm:spPr/>
      <dgm:t>
        <a:bodyPr/>
        <a:lstStyle/>
        <a:p>
          <a:endParaRPr lang="en-US"/>
        </a:p>
      </dgm:t>
    </dgm:pt>
    <dgm:pt modelId="{5173C5C0-51A0-4B8A-A3E7-C786F097BFE7}" type="sibTrans" cxnId="{098BA12A-75F0-4B0E-A547-0AFFEC121EA0}">
      <dgm:prSet/>
      <dgm:spPr/>
      <dgm:t>
        <a:bodyPr/>
        <a:lstStyle/>
        <a:p>
          <a:endParaRPr lang="en-US"/>
        </a:p>
      </dgm:t>
    </dgm:pt>
    <dgm:pt modelId="{132E4569-A7D4-4B51-86EE-7FABF0281140}" type="pres">
      <dgm:prSet presAssocID="{93D7DFA3-E6EC-474C-B0B3-E96CFE5E85DA}" presName="Name0" presStyleCnt="0">
        <dgm:presLayoutVars>
          <dgm:chMax/>
          <dgm:chPref/>
          <dgm:dir/>
          <dgm:animLvl val="lvl"/>
        </dgm:presLayoutVars>
      </dgm:prSet>
      <dgm:spPr/>
    </dgm:pt>
    <dgm:pt modelId="{DE05D7E5-4352-4057-9FB2-BE1BDA2F2DF9}" type="pres">
      <dgm:prSet presAssocID="{E05A2BBE-4F07-4FBF-9A8D-AE969F60084D}" presName="composite" presStyleCnt="0"/>
      <dgm:spPr/>
    </dgm:pt>
    <dgm:pt modelId="{C490B2B1-8749-466A-B170-E15D5DAE9915}" type="pres">
      <dgm:prSet presAssocID="{E05A2BBE-4F07-4FBF-9A8D-AE969F60084D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B5FD6F78-B34D-4D74-BA2F-19BCCF2ED410}" type="pres">
      <dgm:prSet presAssocID="{E05A2BBE-4F07-4FBF-9A8D-AE969F60084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F22D8AC8-64DF-4512-AF89-255CA3D8B0B3}" type="pres">
      <dgm:prSet presAssocID="{E05A2BBE-4F07-4FBF-9A8D-AE969F60084D}" presName="BalanceSpacing" presStyleCnt="0"/>
      <dgm:spPr/>
    </dgm:pt>
    <dgm:pt modelId="{07B75FCE-862B-4B35-89F7-E25AE19B9DBF}" type="pres">
      <dgm:prSet presAssocID="{E05A2BBE-4F07-4FBF-9A8D-AE969F60084D}" presName="BalanceSpacing1" presStyleCnt="0"/>
      <dgm:spPr/>
    </dgm:pt>
    <dgm:pt modelId="{6B6679BE-FC2B-4281-8CD2-3FCE81ADB1A2}" type="pres">
      <dgm:prSet presAssocID="{1FF1E58B-D104-49D7-88B5-5676B3895453}" presName="Accent1Text" presStyleLbl="node1" presStyleIdx="1" presStyleCnt="6"/>
      <dgm:spPr/>
    </dgm:pt>
    <dgm:pt modelId="{F495B537-D27E-4A97-92E3-749C8118E635}" type="pres">
      <dgm:prSet presAssocID="{1FF1E58B-D104-49D7-88B5-5676B3895453}" presName="spaceBetweenRectangles" presStyleCnt="0"/>
      <dgm:spPr/>
    </dgm:pt>
    <dgm:pt modelId="{ED7973F2-68BF-4936-8E0E-F9F396DCC6E0}" type="pres">
      <dgm:prSet presAssocID="{DD324C4D-D1B2-4CF5-B792-BC4603858D13}" presName="composite" presStyleCnt="0"/>
      <dgm:spPr/>
    </dgm:pt>
    <dgm:pt modelId="{A3F57963-0471-44BC-A910-48DD41BF12D3}" type="pres">
      <dgm:prSet presAssocID="{DD324C4D-D1B2-4CF5-B792-BC4603858D13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84308166-1FDD-4486-BAD5-634EB6CDEA8C}" type="pres">
      <dgm:prSet presAssocID="{DD324C4D-D1B2-4CF5-B792-BC4603858D13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A2A4B306-07D2-4484-82D9-8BCE143B924A}" type="pres">
      <dgm:prSet presAssocID="{DD324C4D-D1B2-4CF5-B792-BC4603858D13}" presName="BalanceSpacing" presStyleCnt="0"/>
      <dgm:spPr/>
    </dgm:pt>
    <dgm:pt modelId="{BFBA3305-4EA1-4329-9C0C-3DB74FE01396}" type="pres">
      <dgm:prSet presAssocID="{DD324C4D-D1B2-4CF5-B792-BC4603858D13}" presName="BalanceSpacing1" presStyleCnt="0"/>
      <dgm:spPr/>
    </dgm:pt>
    <dgm:pt modelId="{FCF8F8FF-C445-494E-8697-FEE8D310BC6E}" type="pres">
      <dgm:prSet presAssocID="{17A211EF-A8E8-4E9E-BB6D-6C48FD7DB05C}" presName="Accent1Text" presStyleLbl="node1" presStyleIdx="3" presStyleCnt="6"/>
      <dgm:spPr/>
    </dgm:pt>
    <dgm:pt modelId="{660D5832-5110-498D-B53F-321FF96B4FF8}" type="pres">
      <dgm:prSet presAssocID="{17A211EF-A8E8-4E9E-BB6D-6C48FD7DB05C}" presName="spaceBetweenRectangles" presStyleCnt="0"/>
      <dgm:spPr/>
    </dgm:pt>
    <dgm:pt modelId="{C5601976-E016-4D81-816E-19F3030E2751}" type="pres">
      <dgm:prSet presAssocID="{3894C276-5950-4F9E-99C6-9C2DE1F9F468}" presName="composite" presStyleCnt="0"/>
      <dgm:spPr/>
    </dgm:pt>
    <dgm:pt modelId="{DD4AA59E-1F17-467A-AE29-3B18959E6BB7}" type="pres">
      <dgm:prSet presAssocID="{3894C276-5950-4F9E-99C6-9C2DE1F9F468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1906BA1D-541B-413B-A0BC-50813C656E2A}" type="pres">
      <dgm:prSet presAssocID="{3894C276-5950-4F9E-99C6-9C2DE1F9F468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FC7EEDC2-F19A-431D-B7A4-5BF60B33A9CE}" type="pres">
      <dgm:prSet presAssocID="{3894C276-5950-4F9E-99C6-9C2DE1F9F468}" presName="BalanceSpacing" presStyleCnt="0"/>
      <dgm:spPr/>
    </dgm:pt>
    <dgm:pt modelId="{CE2C7C8F-92EC-44D1-BF7F-683CA127CB1D}" type="pres">
      <dgm:prSet presAssocID="{3894C276-5950-4F9E-99C6-9C2DE1F9F468}" presName="BalanceSpacing1" presStyleCnt="0"/>
      <dgm:spPr/>
    </dgm:pt>
    <dgm:pt modelId="{7A0B039C-2095-476E-8289-253709F4C70C}" type="pres">
      <dgm:prSet presAssocID="{5173C5C0-51A0-4B8A-A3E7-C786F097BFE7}" presName="Accent1Text" presStyleLbl="node1" presStyleIdx="5" presStyleCnt="6" custLinFactNeighborX="2670" custLinFactNeighborY="588"/>
      <dgm:spPr/>
    </dgm:pt>
  </dgm:ptLst>
  <dgm:cxnLst>
    <dgm:cxn modelId="{69B4CB0E-B43D-4C0F-B4AD-B9EBAF1CAD5B}" type="presOf" srcId="{93D7DFA3-E6EC-474C-B0B3-E96CFE5E85DA}" destId="{132E4569-A7D4-4B51-86EE-7FABF0281140}" srcOrd="0" destOrd="0" presId="urn:microsoft.com/office/officeart/2008/layout/AlternatingHexagons"/>
    <dgm:cxn modelId="{C768F217-07D9-4F00-BF95-D88F293F038B}" type="presOf" srcId="{17A211EF-A8E8-4E9E-BB6D-6C48FD7DB05C}" destId="{FCF8F8FF-C445-494E-8697-FEE8D310BC6E}" srcOrd="0" destOrd="0" presId="urn:microsoft.com/office/officeart/2008/layout/AlternatingHexagons"/>
    <dgm:cxn modelId="{098BA12A-75F0-4B0E-A547-0AFFEC121EA0}" srcId="{93D7DFA3-E6EC-474C-B0B3-E96CFE5E85DA}" destId="{3894C276-5950-4F9E-99C6-9C2DE1F9F468}" srcOrd="2" destOrd="0" parTransId="{67036B31-94E6-41E5-A431-60494D0516A6}" sibTransId="{5173C5C0-51A0-4B8A-A3E7-C786F097BFE7}"/>
    <dgm:cxn modelId="{9AB3CA2F-705A-4B91-9491-A0C178F666DE}" type="presOf" srcId="{DD324C4D-D1B2-4CF5-B792-BC4603858D13}" destId="{A3F57963-0471-44BC-A910-48DD41BF12D3}" srcOrd="0" destOrd="0" presId="urn:microsoft.com/office/officeart/2008/layout/AlternatingHexagons"/>
    <dgm:cxn modelId="{EDDA4836-0635-44B1-AEDB-6E73199BB692}" srcId="{93D7DFA3-E6EC-474C-B0B3-E96CFE5E85DA}" destId="{E05A2BBE-4F07-4FBF-9A8D-AE969F60084D}" srcOrd="0" destOrd="0" parTransId="{05D8EA93-4885-4032-AF64-DE7600726E56}" sibTransId="{1FF1E58B-D104-49D7-88B5-5676B3895453}"/>
    <dgm:cxn modelId="{7B6EC845-3D15-4F6B-9569-06769E5F5F2E}" type="presOf" srcId="{E05A2BBE-4F07-4FBF-9A8D-AE969F60084D}" destId="{C490B2B1-8749-466A-B170-E15D5DAE9915}" srcOrd="0" destOrd="0" presId="urn:microsoft.com/office/officeart/2008/layout/AlternatingHexagons"/>
    <dgm:cxn modelId="{58A2906F-9A08-4EE5-857A-20AB23EBCF8D}" srcId="{93D7DFA3-E6EC-474C-B0B3-E96CFE5E85DA}" destId="{DD324C4D-D1B2-4CF5-B792-BC4603858D13}" srcOrd="1" destOrd="0" parTransId="{34037985-FDAC-46A1-9BA5-6686B05C5C5A}" sibTransId="{17A211EF-A8E8-4E9E-BB6D-6C48FD7DB05C}"/>
    <dgm:cxn modelId="{078EE797-B7BF-4C65-932D-A0B96545212A}" type="presOf" srcId="{3894C276-5950-4F9E-99C6-9C2DE1F9F468}" destId="{DD4AA59E-1F17-467A-AE29-3B18959E6BB7}" srcOrd="0" destOrd="0" presId="urn:microsoft.com/office/officeart/2008/layout/AlternatingHexagons"/>
    <dgm:cxn modelId="{43AA37A2-FB6D-4900-A3D1-1A999DB00F44}" type="presOf" srcId="{1FF1E58B-D104-49D7-88B5-5676B3895453}" destId="{6B6679BE-FC2B-4281-8CD2-3FCE81ADB1A2}" srcOrd="0" destOrd="0" presId="urn:microsoft.com/office/officeart/2008/layout/AlternatingHexagons"/>
    <dgm:cxn modelId="{AA033EC9-8152-4B61-ABBF-44162F18A1D6}" type="presOf" srcId="{5173C5C0-51A0-4B8A-A3E7-C786F097BFE7}" destId="{7A0B039C-2095-476E-8289-253709F4C70C}" srcOrd="0" destOrd="0" presId="urn:microsoft.com/office/officeart/2008/layout/AlternatingHexagons"/>
    <dgm:cxn modelId="{ABB494A2-BA1B-4560-89C8-D08BF1C7360B}" type="presParOf" srcId="{132E4569-A7D4-4B51-86EE-7FABF0281140}" destId="{DE05D7E5-4352-4057-9FB2-BE1BDA2F2DF9}" srcOrd="0" destOrd="0" presId="urn:microsoft.com/office/officeart/2008/layout/AlternatingHexagons"/>
    <dgm:cxn modelId="{30C0A4D1-7F07-4BFB-B237-CFAC14EE2973}" type="presParOf" srcId="{DE05D7E5-4352-4057-9FB2-BE1BDA2F2DF9}" destId="{C490B2B1-8749-466A-B170-E15D5DAE9915}" srcOrd="0" destOrd="0" presId="urn:microsoft.com/office/officeart/2008/layout/AlternatingHexagons"/>
    <dgm:cxn modelId="{8F3C077F-CB13-4C4F-B5E3-4CC6E6F69323}" type="presParOf" srcId="{DE05D7E5-4352-4057-9FB2-BE1BDA2F2DF9}" destId="{B5FD6F78-B34D-4D74-BA2F-19BCCF2ED410}" srcOrd="1" destOrd="0" presId="urn:microsoft.com/office/officeart/2008/layout/AlternatingHexagons"/>
    <dgm:cxn modelId="{B62970F1-CA88-4F07-BD0B-AF092FB08DCC}" type="presParOf" srcId="{DE05D7E5-4352-4057-9FB2-BE1BDA2F2DF9}" destId="{F22D8AC8-64DF-4512-AF89-255CA3D8B0B3}" srcOrd="2" destOrd="0" presId="urn:microsoft.com/office/officeart/2008/layout/AlternatingHexagons"/>
    <dgm:cxn modelId="{56B571D1-522F-4163-A0EF-352A0B8E5BD1}" type="presParOf" srcId="{DE05D7E5-4352-4057-9FB2-BE1BDA2F2DF9}" destId="{07B75FCE-862B-4B35-89F7-E25AE19B9DBF}" srcOrd="3" destOrd="0" presId="urn:microsoft.com/office/officeart/2008/layout/AlternatingHexagons"/>
    <dgm:cxn modelId="{511D471D-8D55-423F-A555-FE54E9E6DA8B}" type="presParOf" srcId="{DE05D7E5-4352-4057-9FB2-BE1BDA2F2DF9}" destId="{6B6679BE-FC2B-4281-8CD2-3FCE81ADB1A2}" srcOrd="4" destOrd="0" presId="urn:microsoft.com/office/officeart/2008/layout/AlternatingHexagons"/>
    <dgm:cxn modelId="{82FBF1BF-A872-4658-BB7A-5C87208F1C65}" type="presParOf" srcId="{132E4569-A7D4-4B51-86EE-7FABF0281140}" destId="{F495B537-D27E-4A97-92E3-749C8118E635}" srcOrd="1" destOrd="0" presId="urn:microsoft.com/office/officeart/2008/layout/AlternatingHexagons"/>
    <dgm:cxn modelId="{79B91C71-5AD3-4C0F-9404-AB6BC65C03EE}" type="presParOf" srcId="{132E4569-A7D4-4B51-86EE-7FABF0281140}" destId="{ED7973F2-68BF-4936-8E0E-F9F396DCC6E0}" srcOrd="2" destOrd="0" presId="urn:microsoft.com/office/officeart/2008/layout/AlternatingHexagons"/>
    <dgm:cxn modelId="{3E2ADD21-8959-4D48-A42E-F5B607DCBF31}" type="presParOf" srcId="{ED7973F2-68BF-4936-8E0E-F9F396DCC6E0}" destId="{A3F57963-0471-44BC-A910-48DD41BF12D3}" srcOrd="0" destOrd="0" presId="urn:microsoft.com/office/officeart/2008/layout/AlternatingHexagons"/>
    <dgm:cxn modelId="{9B180343-64CE-47C8-9E88-670581E49731}" type="presParOf" srcId="{ED7973F2-68BF-4936-8E0E-F9F396DCC6E0}" destId="{84308166-1FDD-4486-BAD5-634EB6CDEA8C}" srcOrd="1" destOrd="0" presId="urn:microsoft.com/office/officeart/2008/layout/AlternatingHexagons"/>
    <dgm:cxn modelId="{E3D1E48A-7D13-47D8-A0F2-A44282A0526B}" type="presParOf" srcId="{ED7973F2-68BF-4936-8E0E-F9F396DCC6E0}" destId="{A2A4B306-07D2-4484-82D9-8BCE143B924A}" srcOrd="2" destOrd="0" presId="urn:microsoft.com/office/officeart/2008/layout/AlternatingHexagons"/>
    <dgm:cxn modelId="{D0A7D7CD-38C3-4A50-A741-A46354DFF60C}" type="presParOf" srcId="{ED7973F2-68BF-4936-8E0E-F9F396DCC6E0}" destId="{BFBA3305-4EA1-4329-9C0C-3DB74FE01396}" srcOrd="3" destOrd="0" presId="urn:microsoft.com/office/officeart/2008/layout/AlternatingHexagons"/>
    <dgm:cxn modelId="{DA417D83-8EB5-4051-BF77-CB2AA1FBACB5}" type="presParOf" srcId="{ED7973F2-68BF-4936-8E0E-F9F396DCC6E0}" destId="{FCF8F8FF-C445-494E-8697-FEE8D310BC6E}" srcOrd="4" destOrd="0" presId="urn:microsoft.com/office/officeart/2008/layout/AlternatingHexagons"/>
    <dgm:cxn modelId="{11DBCB1C-BA01-4798-A5F2-629AD3117069}" type="presParOf" srcId="{132E4569-A7D4-4B51-86EE-7FABF0281140}" destId="{660D5832-5110-498D-B53F-321FF96B4FF8}" srcOrd="3" destOrd="0" presId="urn:microsoft.com/office/officeart/2008/layout/AlternatingHexagons"/>
    <dgm:cxn modelId="{BCFCC1DA-98AF-4832-91D2-501BA53A0317}" type="presParOf" srcId="{132E4569-A7D4-4B51-86EE-7FABF0281140}" destId="{C5601976-E016-4D81-816E-19F3030E2751}" srcOrd="4" destOrd="0" presId="urn:microsoft.com/office/officeart/2008/layout/AlternatingHexagons"/>
    <dgm:cxn modelId="{13B27ADC-B9DC-4A76-BD10-A2A4934F2DEB}" type="presParOf" srcId="{C5601976-E016-4D81-816E-19F3030E2751}" destId="{DD4AA59E-1F17-467A-AE29-3B18959E6BB7}" srcOrd="0" destOrd="0" presId="urn:microsoft.com/office/officeart/2008/layout/AlternatingHexagons"/>
    <dgm:cxn modelId="{DD0401B5-7BF9-4E97-AD7D-63C3EC536DC6}" type="presParOf" srcId="{C5601976-E016-4D81-816E-19F3030E2751}" destId="{1906BA1D-541B-413B-A0BC-50813C656E2A}" srcOrd="1" destOrd="0" presId="urn:microsoft.com/office/officeart/2008/layout/AlternatingHexagons"/>
    <dgm:cxn modelId="{8BE9BB8C-FD26-4E19-9EE4-578269121BE0}" type="presParOf" srcId="{C5601976-E016-4D81-816E-19F3030E2751}" destId="{FC7EEDC2-F19A-431D-B7A4-5BF60B33A9CE}" srcOrd="2" destOrd="0" presId="urn:microsoft.com/office/officeart/2008/layout/AlternatingHexagons"/>
    <dgm:cxn modelId="{7EBB97A8-C903-42DC-8EFE-1A247C7FC894}" type="presParOf" srcId="{C5601976-E016-4D81-816E-19F3030E2751}" destId="{CE2C7C8F-92EC-44D1-BF7F-683CA127CB1D}" srcOrd="3" destOrd="0" presId="urn:microsoft.com/office/officeart/2008/layout/AlternatingHexagons"/>
    <dgm:cxn modelId="{A164A6B2-5E23-4261-B406-0BF8927F151B}" type="presParOf" srcId="{C5601976-E016-4D81-816E-19F3030E2751}" destId="{7A0B039C-2095-476E-8289-253709F4C70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07E0BE-6685-4E97-951A-2D844605091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988AB5A-1C59-4CE4-B6AE-4A708A6A3848}">
      <dgm:prSet phldrT="[Text]"/>
      <dgm:spPr/>
      <dgm:t>
        <a:bodyPr/>
        <a:lstStyle/>
        <a:p>
          <a:r>
            <a:rPr lang="en-US" dirty="0"/>
            <a:t>Submit to Journal</a:t>
          </a:r>
        </a:p>
      </dgm:t>
    </dgm:pt>
    <dgm:pt modelId="{AFB0E765-4188-4B4F-A6CB-467A581D7A5B}" type="parTrans" cxnId="{5CF26708-1696-4476-9ED3-6AE7F453CC49}">
      <dgm:prSet/>
      <dgm:spPr/>
      <dgm:t>
        <a:bodyPr/>
        <a:lstStyle/>
        <a:p>
          <a:endParaRPr lang="en-US"/>
        </a:p>
      </dgm:t>
    </dgm:pt>
    <dgm:pt modelId="{CB806EEB-7D4D-4BC7-AA43-E74267E30FEC}" type="sibTrans" cxnId="{5CF26708-1696-4476-9ED3-6AE7F453CC49}">
      <dgm:prSet/>
      <dgm:spPr/>
      <dgm:t>
        <a:bodyPr/>
        <a:lstStyle/>
        <a:p>
          <a:endParaRPr lang="en-US"/>
        </a:p>
      </dgm:t>
    </dgm:pt>
    <dgm:pt modelId="{C7010D90-53A0-4621-8CB2-257FAE7FE24D}">
      <dgm:prSet phldrT="[Text]"/>
      <dgm:spPr/>
      <dgm:t>
        <a:bodyPr/>
        <a:lstStyle/>
        <a:p>
          <a:r>
            <a:rPr lang="en-US" dirty="0"/>
            <a:t>Editor Check</a:t>
          </a:r>
        </a:p>
      </dgm:t>
    </dgm:pt>
    <dgm:pt modelId="{9A2640E5-3F5A-4668-82B7-B49A4E2E491A}" type="parTrans" cxnId="{B6798F96-D3FF-4F5C-A620-33B9210A7A72}">
      <dgm:prSet/>
      <dgm:spPr/>
      <dgm:t>
        <a:bodyPr/>
        <a:lstStyle/>
        <a:p>
          <a:endParaRPr lang="en-US"/>
        </a:p>
      </dgm:t>
    </dgm:pt>
    <dgm:pt modelId="{C607B6D9-D5BF-40B8-822F-1EF8BC84BEA2}" type="sibTrans" cxnId="{B6798F96-D3FF-4F5C-A620-33B9210A7A72}">
      <dgm:prSet/>
      <dgm:spPr/>
      <dgm:t>
        <a:bodyPr/>
        <a:lstStyle/>
        <a:p>
          <a:endParaRPr lang="en-US"/>
        </a:p>
      </dgm:t>
    </dgm:pt>
    <dgm:pt modelId="{F0137FEB-973B-4189-8D88-88F964463139}">
      <dgm:prSet phldrT="[Text]"/>
      <dgm:spPr/>
      <dgm:t>
        <a:bodyPr/>
        <a:lstStyle/>
        <a:p>
          <a:r>
            <a:rPr lang="en-US" dirty="0"/>
            <a:t>Under Review</a:t>
          </a:r>
        </a:p>
      </dgm:t>
    </dgm:pt>
    <dgm:pt modelId="{2FE7AC5C-D584-4857-999F-D220404039F7}" type="parTrans" cxnId="{30B5C263-9F9A-4D04-897C-4F6879CCE100}">
      <dgm:prSet/>
      <dgm:spPr/>
      <dgm:t>
        <a:bodyPr/>
        <a:lstStyle/>
        <a:p>
          <a:endParaRPr lang="en-US"/>
        </a:p>
      </dgm:t>
    </dgm:pt>
    <dgm:pt modelId="{B04EAD55-FBA9-447F-8194-951779CFE8AF}" type="sibTrans" cxnId="{30B5C263-9F9A-4D04-897C-4F6879CCE100}">
      <dgm:prSet/>
      <dgm:spPr/>
      <dgm:t>
        <a:bodyPr/>
        <a:lstStyle/>
        <a:p>
          <a:endParaRPr lang="en-US"/>
        </a:p>
      </dgm:t>
    </dgm:pt>
    <dgm:pt modelId="{6EA2CA6B-507C-470A-BA84-7FCA9E0B6016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/>
            <a:t>Accept</a:t>
          </a:r>
        </a:p>
      </dgm:t>
    </dgm:pt>
    <dgm:pt modelId="{B1DE91E8-8F4B-4F20-9E97-36B4ADF351E3}" type="parTrans" cxnId="{49B77BD3-9CEE-443E-B4CB-CEA328F67D03}">
      <dgm:prSet/>
      <dgm:spPr/>
      <dgm:t>
        <a:bodyPr/>
        <a:lstStyle/>
        <a:p>
          <a:endParaRPr lang="en-US"/>
        </a:p>
      </dgm:t>
    </dgm:pt>
    <dgm:pt modelId="{9D742D15-E9A3-49F0-9DDB-00C7359B0C2C}" type="sibTrans" cxnId="{49B77BD3-9CEE-443E-B4CB-CEA328F67D03}">
      <dgm:prSet/>
      <dgm:spPr/>
      <dgm:t>
        <a:bodyPr/>
        <a:lstStyle/>
        <a:p>
          <a:endParaRPr lang="en-US"/>
        </a:p>
      </dgm:t>
    </dgm:pt>
    <dgm:pt modelId="{5EFA8CEB-0FB5-46F0-BE8B-EFFE25D09294}">
      <dgm:prSet phldrT="[Text]"/>
      <dgm:spPr/>
      <dgm:t>
        <a:bodyPr/>
        <a:lstStyle/>
        <a:p>
          <a:r>
            <a:rPr lang="en-US" dirty="0"/>
            <a:t>Minor Revision</a:t>
          </a:r>
        </a:p>
        <a:p>
          <a:r>
            <a:rPr lang="en-US" dirty="0"/>
            <a:t>Major Revision</a:t>
          </a:r>
        </a:p>
      </dgm:t>
    </dgm:pt>
    <dgm:pt modelId="{5BC34C24-752F-4A4B-9A92-DA2627A3B853}" type="parTrans" cxnId="{33E2E001-4A48-4CC5-AA06-76BBBDBFC512}">
      <dgm:prSet/>
      <dgm:spPr/>
      <dgm:t>
        <a:bodyPr/>
        <a:lstStyle/>
        <a:p>
          <a:endParaRPr lang="en-US"/>
        </a:p>
      </dgm:t>
    </dgm:pt>
    <dgm:pt modelId="{66DE26DD-DE7E-491F-8832-D19941065BF1}" type="sibTrans" cxnId="{33E2E001-4A48-4CC5-AA06-76BBBDBFC512}">
      <dgm:prSet/>
      <dgm:spPr/>
      <dgm:t>
        <a:bodyPr/>
        <a:lstStyle/>
        <a:p>
          <a:endParaRPr lang="en-US"/>
        </a:p>
      </dgm:t>
    </dgm:pt>
    <dgm:pt modelId="{2282ACBD-D46B-4B50-8063-ED075882A6AD}" type="pres">
      <dgm:prSet presAssocID="{0707E0BE-6685-4E97-951A-2D844605091B}" presName="Name0" presStyleCnt="0">
        <dgm:presLayoutVars>
          <dgm:dir/>
          <dgm:resizeHandles val="exact"/>
        </dgm:presLayoutVars>
      </dgm:prSet>
      <dgm:spPr/>
    </dgm:pt>
    <dgm:pt modelId="{E94B290F-E083-46EA-971D-C01710D5A63B}" type="pres">
      <dgm:prSet presAssocID="{F988AB5A-1C59-4CE4-B6AE-4A708A6A3848}" presName="node" presStyleLbl="node1" presStyleIdx="0" presStyleCnt="5">
        <dgm:presLayoutVars>
          <dgm:bulletEnabled val="1"/>
        </dgm:presLayoutVars>
      </dgm:prSet>
      <dgm:spPr/>
    </dgm:pt>
    <dgm:pt modelId="{A5285EEC-0632-4D5C-BAAC-4F2474DC5D92}" type="pres">
      <dgm:prSet presAssocID="{CB806EEB-7D4D-4BC7-AA43-E74267E30FEC}" presName="sibTrans" presStyleLbl="sibTrans2D1" presStyleIdx="0" presStyleCnt="4"/>
      <dgm:spPr/>
    </dgm:pt>
    <dgm:pt modelId="{07647F5B-3BD2-4BB0-901B-7DDFE2AC7E5D}" type="pres">
      <dgm:prSet presAssocID="{CB806EEB-7D4D-4BC7-AA43-E74267E30FEC}" presName="connectorText" presStyleLbl="sibTrans2D1" presStyleIdx="0" presStyleCnt="4"/>
      <dgm:spPr/>
    </dgm:pt>
    <dgm:pt modelId="{DD5A07F7-D6AD-40E1-998B-106ED06E144B}" type="pres">
      <dgm:prSet presAssocID="{C7010D90-53A0-4621-8CB2-257FAE7FE24D}" presName="node" presStyleLbl="node1" presStyleIdx="1" presStyleCnt="5">
        <dgm:presLayoutVars>
          <dgm:bulletEnabled val="1"/>
        </dgm:presLayoutVars>
      </dgm:prSet>
      <dgm:spPr/>
    </dgm:pt>
    <dgm:pt modelId="{98C65443-689E-466B-8123-D6C0DF9AD0DB}" type="pres">
      <dgm:prSet presAssocID="{C607B6D9-D5BF-40B8-822F-1EF8BC84BEA2}" presName="sibTrans" presStyleLbl="sibTrans2D1" presStyleIdx="1" presStyleCnt="4"/>
      <dgm:spPr/>
    </dgm:pt>
    <dgm:pt modelId="{E0925166-49C6-4939-B8EB-61AF782BE5F2}" type="pres">
      <dgm:prSet presAssocID="{C607B6D9-D5BF-40B8-822F-1EF8BC84BEA2}" presName="connectorText" presStyleLbl="sibTrans2D1" presStyleIdx="1" presStyleCnt="4"/>
      <dgm:spPr/>
    </dgm:pt>
    <dgm:pt modelId="{63770F71-12B2-4A96-8F04-F5484A0C6720}" type="pres">
      <dgm:prSet presAssocID="{F0137FEB-973B-4189-8D88-88F964463139}" presName="node" presStyleLbl="node1" presStyleIdx="2" presStyleCnt="5">
        <dgm:presLayoutVars>
          <dgm:bulletEnabled val="1"/>
        </dgm:presLayoutVars>
      </dgm:prSet>
      <dgm:spPr/>
    </dgm:pt>
    <dgm:pt modelId="{62EB71DD-3A2B-4555-8EF3-394212E17331}" type="pres">
      <dgm:prSet presAssocID="{B04EAD55-FBA9-447F-8194-951779CFE8AF}" presName="sibTrans" presStyleLbl="sibTrans2D1" presStyleIdx="2" presStyleCnt="4"/>
      <dgm:spPr/>
    </dgm:pt>
    <dgm:pt modelId="{52379DA0-3A75-494D-BE9A-11A62286AE78}" type="pres">
      <dgm:prSet presAssocID="{B04EAD55-FBA9-447F-8194-951779CFE8AF}" presName="connectorText" presStyleLbl="sibTrans2D1" presStyleIdx="2" presStyleCnt="4"/>
      <dgm:spPr/>
    </dgm:pt>
    <dgm:pt modelId="{6D8C988D-2609-415B-A615-1E99A56C89AF}" type="pres">
      <dgm:prSet presAssocID="{5EFA8CEB-0FB5-46F0-BE8B-EFFE25D09294}" presName="node" presStyleLbl="node1" presStyleIdx="3" presStyleCnt="5">
        <dgm:presLayoutVars>
          <dgm:bulletEnabled val="1"/>
        </dgm:presLayoutVars>
      </dgm:prSet>
      <dgm:spPr/>
    </dgm:pt>
    <dgm:pt modelId="{14F4BF6C-99AA-437F-9A0F-A187AB6F1A5D}" type="pres">
      <dgm:prSet presAssocID="{66DE26DD-DE7E-491F-8832-D19941065BF1}" presName="sibTrans" presStyleLbl="sibTrans2D1" presStyleIdx="3" presStyleCnt="4"/>
      <dgm:spPr/>
    </dgm:pt>
    <dgm:pt modelId="{F087ABE2-BD47-4227-A551-3E2A3B4B04D6}" type="pres">
      <dgm:prSet presAssocID="{66DE26DD-DE7E-491F-8832-D19941065BF1}" presName="connectorText" presStyleLbl="sibTrans2D1" presStyleIdx="3" presStyleCnt="4"/>
      <dgm:spPr/>
    </dgm:pt>
    <dgm:pt modelId="{237EA59D-EE51-4F39-A299-9B7F971DB4BB}" type="pres">
      <dgm:prSet presAssocID="{6EA2CA6B-507C-470A-BA84-7FCA9E0B6016}" presName="node" presStyleLbl="node1" presStyleIdx="4" presStyleCnt="5">
        <dgm:presLayoutVars>
          <dgm:bulletEnabled val="1"/>
        </dgm:presLayoutVars>
      </dgm:prSet>
      <dgm:spPr/>
    </dgm:pt>
  </dgm:ptLst>
  <dgm:cxnLst>
    <dgm:cxn modelId="{33E2E001-4A48-4CC5-AA06-76BBBDBFC512}" srcId="{0707E0BE-6685-4E97-951A-2D844605091B}" destId="{5EFA8CEB-0FB5-46F0-BE8B-EFFE25D09294}" srcOrd="3" destOrd="0" parTransId="{5BC34C24-752F-4A4B-9A92-DA2627A3B853}" sibTransId="{66DE26DD-DE7E-491F-8832-D19941065BF1}"/>
    <dgm:cxn modelId="{5CF26708-1696-4476-9ED3-6AE7F453CC49}" srcId="{0707E0BE-6685-4E97-951A-2D844605091B}" destId="{F988AB5A-1C59-4CE4-B6AE-4A708A6A3848}" srcOrd="0" destOrd="0" parTransId="{AFB0E765-4188-4B4F-A6CB-467A581D7A5B}" sibTransId="{CB806EEB-7D4D-4BC7-AA43-E74267E30FEC}"/>
    <dgm:cxn modelId="{43BCB720-3E24-423E-89BA-775125A6301D}" type="presOf" srcId="{66DE26DD-DE7E-491F-8832-D19941065BF1}" destId="{F087ABE2-BD47-4227-A551-3E2A3B4B04D6}" srcOrd="1" destOrd="0" presId="urn:microsoft.com/office/officeart/2005/8/layout/process1"/>
    <dgm:cxn modelId="{B6C9F92A-7032-4878-BDEC-9AB1D369DAA7}" type="presOf" srcId="{6EA2CA6B-507C-470A-BA84-7FCA9E0B6016}" destId="{237EA59D-EE51-4F39-A299-9B7F971DB4BB}" srcOrd="0" destOrd="0" presId="urn:microsoft.com/office/officeart/2005/8/layout/process1"/>
    <dgm:cxn modelId="{55651C33-42FE-45C4-BB1F-3E78ED13C10C}" type="presOf" srcId="{C607B6D9-D5BF-40B8-822F-1EF8BC84BEA2}" destId="{E0925166-49C6-4939-B8EB-61AF782BE5F2}" srcOrd="1" destOrd="0" presId="urn:microsoft.com/office/officeart/2005/8/layout/process1"/>
    <dgm:cxn modelId="{A9063634-62DA-4F45-98CB-43B91CA87EBF}" type="presOf" srcId="{CB806EEB-7D4D-4BC7-AA43-E74267E30FEC}" destId="{07647F5B-3BD2-4BB0-901B-7DDFE2AC7E5D}" srcOrd="1" destOrd="0" presId="urn:microsoft.com/office/officeart/2005/8/layout/process1"/>
    <dgm:cxn modelId="{9D6DF75F-4363-40B2-9036-B8DB388D57EF}" type="presOf" srcId="{66DE26DD-DE7E-491F-8832-D19941065BF1}" destId="{14F4BF6C-99AA-437F-9A0F-A187AB6F1A5D}" srcOrd="0" destOrd="0" presId="urn:microsoft.com/office/officeart/2005/8/layout/process1"/>
    <dgm:cxn modelId="{30B5C263-9F9A-4D04-897C-4F6879CCE100}" srcId="{0707E0BE-6685-4E97-951A-2D844605091B}" destId="{F0137FEB-973B-4189-8D88-88F964463139}" srcOrd="2" destOrd="0" parTransId="{2FE7AC5C-D584-4857-999F-D220404039F7}" sibTransId="{B04EAD55-FBA9-447F-8194-951779CFE8AF}"/>
    <dgm:cxn modelId="{A27D0268-39DE-4E4C-9871-261F0A84798D}" type="presOf" srcId="{F0137FEB-973B-4189-8D88-88F964463139}" destId="{63770F71-12B2-4A96-8F04-F5484A0C6720}" srcOrd="0" destOrd="0" presId="urn:microsoft.com/office/officeart/2005/8/layout/process1"/>
    <dgm:cxn modelId="{A652404E-1FEC-434D-9096-340641A2D39A}" type="presOf" srcId="{F988AB5A-1C59-4CE4-B6AE-4A708A6A3848}" destId="{E94B290F-E083-46EA-971D-C01710D5A63B}" srcOrd="0" destOrd="0" presId="urn:microsoft.com/office/officeart/2005/8/layout/process1"/>
    <dgm:cxn modelId="{34008952-8291-4B3C-B6DE-B66033AF6122}" type="presOf" srcId="{B04EAD55-FBA9-447F-8194-951779CFE8AF}" destId="{52379DA0-3A75-494D-BE9A-11A62286AE78}" srcOrd="1" destOrd="0" presId="urn:microsoft.com/office/officeart/2005/8/layout/process1"/>
    <dgm:cxn modelId="{36728175-7017-49A2-969E-3A9C649DB29C}" type="presOf" srcId="{C607B6D9-D5BF-40B8-822F-1EF8BC84BEA2}" destId="{98C65443-689E-466B-8123-D6C0DF9AD0DB}" srcOrd="0" destOrd="0" presId="urn:microsoft.com/office/officeart/2005/8/layout/process1"/>
    <dgm:cxn modelId="{B973208D-A37D-46CC-98ED-B108C9DA3A1C}" type="presOf" srcId="{CB806EEB-7D4D-4BC7-AA43-E74267E30FEC}" destId="{A5285EEC-0632-4D5C-BAAC-4F2474DC5D92}" srcOrd="0" destOrd="0" presId="urn:microsoft.com/office/officeart/2005/8/layout/process1"/>
    <dgm:cxn modelId="{B6798F96-D3FF-4F5C-A620-33B9210A7A72}" srcId="{0707E0BE-6685-4E97-951A-2D844605091B}" destId="{C7010D90-53A0-4621-8CB2-257FAE7FE24D}" srcOrd="1" destOrd="0" parTransId="{9A2640E5-3F5A-4668-82B7-B49A4E2E491A}" sibTransId="{C607B6D9-D5BF-40B8-822F-1EF8BC84BEA2}"/>
    <dgm:cxn modelId="{E7025BB7-D7FA-4814-A23A-EA97CBB2EEA2}" type="presOf" srcId="{0707E0BE-6685-4E97-951A-2D844605091B}" destId="{2282ACBD-D46B-4B50-8063-ED075882A6AD}" srcOrd="0" destOrd="0" presId="urn:microsoft.com/office/officeart/2005/8/layout/process1"/>
    <dgm:cxn modelId="{49B77BD3-9CEE-443E-B4CB-CEA328F67D03}" srcId="{0707E0BE-6685-4E97-951A-2D844605091B}" destId="{6EA2CA6B-507C-470A-BA84-7FCA9E0B6016}" srcOrd="4" destOrd="0" parTransId="{B1DE91E8-8F4B-4F20-9E97-36B4ADF351E3}" sibTransId="{9D742D15-E9A3-49F0-9DDB-00C7359B0C2C}"/>
    <dgm:cxn modelId="{3D0E71E2-3E05-4322-954A-50A1CB6D7048}" type="presOf" srcId="{B04EAD55-FBA9-447F-8194-951779CFE8AF}" destId="{62EB71DD-3A2B-4555-8EF3-394212E17331}" srcOrd="0" destOrd="0" presId="urn:microsoft.com/office/officeart/2005/8/layout/process1"/>
    <dgm:cxn modelId="{B87B76E3-6B1E-43B1-8DB8-49894B103EA3}" type="presOf" srcId="{5EFA8CEB-0FB5-46F0-BE8B-EFFE25D09294}" destId="{6D8C988D-2609-415B-A615-1E99A56C89AF}" srcOrd="0" destOrd="0" presId="urn:microsoft.com/office/officeart/2005/8/layout/process1"/>
    <dgm:cxn modelId="{2D8CB3F7-FF76-423D-8435-FC81010F71DC}" type="presOf" srcId="{C7010D90-53A0-4621-8CB2-257FAE7FE24D}" destId="{DD5A07F7-D6AD-40E1-998B-106ED06E144B}" srcOrd="0" destOrd="0" presId="urn:microsoft.com/office/officeart/2005/8/layout/process1"/>
    <dgm:cxn modelId="{080DA769-AA5D-46A1-A6A1-15147C3CE834}" type="presParOf" srcId="{2282ACBD-D46B-4B50-8063-ED075882A6AD}" destId="{E94B290F-E083-46EA-971D-C01710D5A63B}" srcOrd="0" destOrd="0" presId="urn:microsoft.com/office/officeart/2005/8/layout/process1"/>
    <dgm:cxn modelId="{56A906D3-2C44-4110-840D-77427E4C01B9}" type="presParOf" srcId="{2282ACBD-D46B-4B50-8063-ED075882A6AD}" destId="{A5285EEC-0632-4D5C-BAAC-4F2474DC5D92}" srcOrd="1" destOrd="0" presId="urn:microsoft.com/office/officeart/2005/8/layout/process1"/>
    <dgm:cxn modelId="{A2076E4A-C2BD-427D-9F6D-230172D72B2E}" type="presParOf" srcId="{A5285EEC-0632-4D5C-BAAC-4F2474DC5D92}" destId="{07647F5B-3BD2-4BB0-901B-7DDFE2AC7E5D}" srcOrd="0" destOrd="0" presId="urn:microsoft.com/office/officeart/2005/8/layout/process1"/>
    <dgm:cxn modelId="{98DB5277-4932-4CB6-9D50-89AE962F4899}" type="presParOf" srcId="{2282ACBD-D46B-4B50-8063-ED075882A6AD}" destId="{DD5A07F7-D6AD-40E1-998B-106ED06E144B}" srcOrd="2" destOrd="0" presId="urn:microsoft.com/office/officeart/2005/8/layout/process1"/>
    <dgm:cxn modelId="{A8B0B447-4721-4945-BDBE-651DA9183769}" type="presParOf" srcId="{2282ACBD-D46B-4B50-8063-ED075882A6AD}" destId="{98C65443-689E-466B-8123-D6C0DF9AD0DB}" srcOrd="3" destOrd="0" presId="urn:microsoft.com/office/officeart/2005/8/layout/process1"/>
    <dgm:cxn modelId="{784D935C-7864-4659-8835-A2923652B492}" type="presParOf" srcId="{98C65443-689E-466B-8123-D6C0DF9AD0DB}" destId="{E0925166-49C6-4939-B8EB-61AF782BE5F2}" srcOrd="0" destOrd="0" presId="urn:microsoft.com/office/officeart/2005/8/layout/process1"/>
    <dgm:cxn modelId="{75E85B67-A899-4B6C-BF89-765378EC6A9A}" type="presParOf" srcId="{2282ACBD-D46B-4B50-8063-ED075882A6AD}" destId="{63770F71-12B2-4A96-8F04-F5484A0C6720}" srcOrd="4" destOrd="0" presId="urn:microsoft.com/office/officeart/2005/8/layout/process1"/>
    <dgm:cxn modelId="{FE8B0680-D3F2-4BC4-BA3A-20D5326D3BE1}" type="presParOf" srcId="{2282ACBD-D46B-4B50-8063-ED075882A6AD}" destId="{62EB71DD-3A2B-4555-8EF3-394212E17331}" srcOrd="5" destOrd="0" presId="urn:microsoft.com/office/officeart/2005/8/layout/process1"/>
    <dgm:cxn modelId="{0810E677-29B3-4237-ABD4-D3E9C89FAFEE}" type="presParOf" srcId="{62EB71DD-3A2B-4555-8EF3-394212E17331}" destId="{52379DA0-3A75-494D-BE9A-11A62286AE78}" srcOrd="0" destOrd="0" presId="urn:microsoft.com/office/officeart/2005/8/layout/process1"/>
    <dgm:cxn modelId="{EE442F39-2228-4E0F-BB1B-3BEFF9D80333}" type="presParOf" srcId="{2282ACBD-D46B-4B50-8063-ED075882A6AD}" destId="{6D8C988D-2609-415B-A615-1E99A56C89AF}" srcOrd="6" destOrd="0" presId="urn:microsoft.com/office/officeart/2005/8/layout/process1"/>
    <dgm:cxn modelId="{D3A35FC3-EE05-420F-BC7F-5DFB87C0EAE4}" type="presParOf" srcId="{2282ACBD-D46B-4B50-8063-ED075882A6AD}" destId="{14F4BF6C-99AA-437F-9A0F-A187AB6F1A5D}" srcOrd="7" destOrd="0" presId="urn:microsoft.com/office/officeart/2005/8/layout/process1"/>
    <dgm:cxn modelId="{D234C027-6661-464B-8E79-B9E700006557}" type="presParOf" srcId="{14F4BF6C-99AA-437F-9A0F-A187AB6F1A5D}" destId="{F087ABE2-BD47-4227-A551-3E2A3B4B04D6}" srcOrd="0" destOrd="0" presId="urn:microsoft.com/office/officeart/2005/8/layout/process1"/>
    <dgm:cxn modelId="{177DE19D-BBE5-47A1-ACE2-B16E34EE0225}" type="presParOf" srcId="{2282ACBD-D46B-4B50-8063-ED075882A6AD}" destId="{237EA59D-EE51-4F39-A299-9B7F971DB4BB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90B2B1-8749-466A-B170-E15D5DAE9915}">
      <dsp:nvSpPr>
        <dsp:cNvPr id="0" name=""/>
        <dsp:cNvSpPr/>
      </dsp:nvSpPr>
      <dsp:spPr>
        <a:xfrm rot="5400000">
          <a:off x="1919616" y="349203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300" kern="1200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الرسالة</a:t>
          </a:r>
          <a:endParaRPr lang="en-US" sz="1300" kern="1200" dirty="0"/>
        </a:p>
      </dsp:txBody>
      <dsp:txXfrm rot="-5400000">
        <a:off x="2172491" y="463721"/>
        <a:ext cx="754999" cy="867815"/>
      </dsp:txXfrm>
    </dsp:sp>
    <dsp:sp modelId="{B5FD6F78-B34D-4D74-BA2F-19BCCF2ED410}">
      <dsp:nvSpPr>
        <dsp:cNvPr id="0" name=""/>
        <dsp:cNvSpPr/>
      </dsp:nvSpPr>
      <dsp:spPr>
        <a:xfrm>
          <a:off x="3131700" y="519404"/>
          <a:ext cx="1406996" cy="756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6679BE-FC2B-4281-8CD2-3FCE81ADB1A2}">
      <dsp:nvSpPr>
        <dsp:cNvPr id="0" name=""/>
        <dsp:cNvSpPr/>
      </dsp:nvSpPr>
      <dsp:spPr>
        <a:xfrm rot="5400000">
          <a:off x="735016" y="349203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144158"/>
                <a:satOff val="-29595"/>
                <a:lumOff val="19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144158"/>
                <a:satOff val="-29595"/>
                <a:lumOff val="19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144158"/>
                <a:satOff val="-29595"/>
                <a:lumOff val="19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987891" y="463721"/>
        <a:ext cx="754999" cy="867815"/>
      </dsp:txXfrm>
    </dsp:sp>
    <dsp:sp modelId="{A3F57963-0471-44BC-A910-48DD41BF12D3}">
      <dsp:nvSpPr>
        <dsp:cNvPr id="0" name=""/>
        <dsp:cNvSpPr/>
      </dsp:nvSpPr>
      <dsp:spPr>
        <a:xfrm rot="5400000">
          <a:off x="1325047" y="1419327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288316"/>
                <a:satOff val="-59190"/>
                <a:lumOff val="3816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288316"/>
                <a:satOff val="-59190"/>
                <a:lumOff val="3816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288316"/>
                <a:satOff val="-59190"/>
                <a:lumOff val="3816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300" kern="1200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مواد البرنامج</a:t>
          </a:r>
          <a:endParaRPr lang="en-US" sz="1300" kern="1200" dirty="0"/>
        </a:p>
      </dsp:txBody>
      <dsp:txXfrm rot="-5400000">
        <a:off x="1577922" y="1533845"/>
        <a:ext cx="754999" cy="867815"/>
      </dsp:txXfrm>
    </dsp:sp>
    <dsp:sp modelId="{84308166-1FDD-4486-BAD5-634EB6CDEA8C}">
      <dsp:nvSpPr>
        <dsp:cNvPr id="0" name=""/>
        <dsp:cNvSpPr/>
      </dsp:nvSpPr>
      <dsp:spPr>
        <a:xfrm>
          <a:off x="0" y="1589528"/>
          <a:ext cx="1361609" cy="756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F8F8FF-C445-494E-8697-FEE8D310BC6E}">
      <dsp:nvSpPr>
        <dsp:cNvPr id="0" name=""/>
        <dsp:cNvSpPr/>
      </dsp:nvSpPr>
      <dsp:spPr>
        <a:xfrm rot="5400000">
          <a:off x="2509647" y="1419327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432474"/>
                <a:satOff val="-88785"/>
                <a:lumOff val="572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432474"/>
                <a:satOff val="-88785"/>
                <a:lumOff val="572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432474"/>
                <a:satOff val="-88785"/>
                <a:lumOff val="572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2762522" y="1533845"/>
        <a:ext cx="754999" cy="867815"/>
      </dsp:txXfrm>
    </dsp:sp>
    <dsp:sp modelId="{DD4AA59E-1F17-467A-AE29-3B18959E6BB7}">
      <dsp:nvSpPr>
        <dsp:cNvPr id="0" name=""/>
        <dsp:cNvSpPr/>
      </dsp:nvSpPr>
      <dsp:spPr>
        <a:xfrm rot="5400000">
          <a:off x="1919616" y="2489451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288316"/>
                <a:satOff val="-59190"/>
                <a:lumOff val="3816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288316"/>
                <a:satOff val="-59190"/>
                <a:lumOff val="3816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288316"/>
                <a:satOff val="-59190"/>
                <a:lumOff val="3816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300" kern="1200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مشروع بحثي </a:t>
          </a:r>
          <a:r>
            <a:rPr lang="ar-JO" sz="1300" kern="1200" dirty="0">
              <a:solidFill>
                <a:srgbClr val="FFFF00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معتمد من قبل الجامعة </a:t>
          </a:r>
          <a:endParaRPr lang="en-US" sz="1300" kern="1200" dirty="0">
            <a:solidFill>
              <a:srgbClr val="FFFF00"/>
            </a:solidFill>
          </a:endParaRPr>
        </a:p>
      </dsp:txBody>
      <dsp:txXfrm rot="-5400000">
        <a:off x="2172491" y="2603969"/>
        <a:ext cx="754999" cy="867815"/>
      </dsp:txXfrm>
    </dsp:sp>
    <dsp:sp modelId="{1906BA1D-541B-413B-A0BC-50813C656E2A}">
      <dsp:nvSpPr>
        <dsp:cNvPr id="0" name=""/>
        <dsp:cNvSpPr/>
      </dsp:nvSpPr>
      <dsp:spPr>
        <a:xfrm>
          <a:off x="3131700" y="2659652"/>
          <a:ext cx="1406996" cy="756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0B039C-2095-476E-8289-253709F4C70C}">
      <dsp:nvSpPr>
        <dsp:cNvPr id="0" name=""/>
        <dsp:cNvSpPr/>
      </dsp:nvSpPr>
      <dsp:spPr>
        <a:xfrm rot="5400000">
          <a:off x="764302" y="2496864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144158"/>
                <a:satOff val="-29595"/>
                <a:lumOff val="19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144158"/>
                <a:satOff val="-29595"/>
                <a:lumOff val="19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144158"/>
                <a:satOff val="-29595"/>
                <a:lumOff val="19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1017177" y="2611382"/>
        <a:ext cx="754999" cy="8678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4B290F-E083-46EA-971D-C01710D5A63B}">
      <dsp:nvSpPr>
        <dsp:cNvPr id="0" name=""/>
        <dsp:cNvSpPr/>
      </dsp:nvSpPr>
      <dsp:spPr>
        <a:xfrm>
          <a:off x="4835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Submit to Journal</a:t>
          </a:r>
        </a:p>
      </dsp:txBody>
      <dsp:txXfrm>
        <a:off x="43522" y="1560958"/>
        <a:ext cx="1421487" cy="1243497"/>
      </dsp:txXfrm>
    </dsp:sp>
    <dsp:sp modelId="{A5285EEC-0632-4D5C-BAAC-4F2474DC5D92}">
      <dsp:nvSpPr>
        <dsp:cNvPr id="0" name=""/>
        <dsp:cNvSpPr/>
      </dsp:nvSpPr>
      <dsp:spPr>
        <a:xfrm>
          <a:off x="1653583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1653583" y="2071191"/>
        <a:ext cx="222431" cy="223031"/>
      </dsp:txXfrm>
    </dsp:sp>
    <dsp:sp modelId="{DD5A07F7-D6AD-40E1-998B-106ED06E144B}">
      <dsp:nvSpPr>
        <dsp:cNvPr id="0" name=""/>
        <dsp:cNvSpPr/>
      </dsp:nvSpPr>
      <dsp:spPr>
        <a:xfrm>
          <a:off x="2103241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Editor Check</a:t>
          </a:r>
        </a:p>
      </dsp:txBody>
      <dsp:txXfrm>
        <a:off x="2141928" y="1560958"/>
        <a:ext cx="1421487" cy="1243497"/>
      </dsp:txXfrm>
    </dsp:sp>
    <dsp:sp modelId="{98C65443-689E-466B-8123-D6C0DF9AD0DB}">
      <dsp:nvSpPr>
        <dsp:cNvPr id="0" name=""/>
        <dsp:cNvSpPr/>
      </dsp:nvSpPr>
      <dsp:spPr>
        <a:xfrm>
          <a:off x="3751989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751989" y="2071191"/>
        <a:ext cx="222431" cy="223031"/>
      </dsp:txXfrm>
    </dsp:sp>
    <dsp:sp modelId="{63770F71-12B2-4A96-8F04-F5484A0C6720}">
      <dsp:nvSpPr>
        <dsp:cNvPr id="0" name=""/>
        <dsp:cNvSpPr/>
      </dsp:nvSpPr>
      <dsp:spPr>
        <a:xfrm>
          <a:off x="4201648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Under Review</a:t>
          </a:r>
        </a:p>
      </dsp:txBody>
      <dsp:txXfrm>
        <a:off x="4240335" y="1560958"/>
        <a:ext cx="1421487" cy="1243497"/>
      </dsp:txXfrm>
    </dsp:sp>
    <dsp:sp modelId="{62EB71DD-3A2B-4555-8EF3-394212E17331}">
      <dsp:nvSpPr>
        <dsp:cNvPr id="0" name=""/>
        <dsp:cNvSpPr/>
      </dsp:nvSpPr>
      <dsp:spPr>
        <a:xfrm>
          <a:off x="5850396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850396" y="2071191"/>
        <a:ext cx="222431" cy="223031"/>
      </dsp:txXfrm>
    </dsp:sp>
    <dsp:sp modelId="{6D8C988D-2609-415B-A615-1E99A56C89AF}">
      <dsp:nvSpPr>
        <dsp:cNvPr id="0" name=""/>
        <dsp:cNvSpPr/>
      </dsp:nvSpPr>
      <dsp:spPr>
        <a:xfrm>
          <a:off x="6300054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Minor Revision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Major Revision</a:t>
          </a:r>
        </a:p>
      </dsp:txBody>
      <dsp:txXfrm>
        <a:off x="6338741" y="1560958"/>
        <a:ext cx="1421487" cy="1243497"/>
      </dsp:txXfrm>
    </dsp:sp>
    <dsp:sp modelId="{14F4BF6C-99AA-437F-9A0F-A187AB6F1A5D}">
      <dsp:nvSpPr>
        <dsp:cNvPr id="0" name=""/>
        <dsp:cNvSpPr/>
      </dsp:nvSpPr>
      <dsp:spPr>
        <a:xfrm>
          <a:off x="7948802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7948802" y="2071191"/>
        <a:ext cx="222431" cy="223031"/>
      </dsp:txXfrm>
    </dsp:sp>
    <dsp:sp modelId="{237EA59D-EE51-4F39-A299-9B7F971DB4BB}">
      <dsp:nvSpPr>
        <dsp:cNvPr id="0" name=""/>
        <dsp:cNvSpPr/>
      </dsp:nvSpPr>
      <dsp:spPr>
        <a:xfrm>
          <a:off x="8398461" y="1522271"/>
          <a:ext cx="1498861" cy="1320871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Accept</a:t>
          </a:r>
        </a:p>
      </dsp:txBody>
      <dsp:txXfrm>
        <a:off x="8437148" y="1560958"/>
        <a:ext cx="1421487" cy="12434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288" cy="497126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798" y="0"/>
            <a:ext cx="2945288" cy="497126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B9F0387E-F938-4A40-9067-5163E271B965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9081"/>
            <a:ext cx="5437822" cy="3910301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2688"/>
            <a:ext cx="2945288" cy="497125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798" y="9432688"/>
            <a:ext cx="2945288" cy="497125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13222DD9-B74F-4C74-866C-6D18A11E6E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33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51297-9452-461D-9C53-0045A15A19E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44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51297-9452-461D-9C53-0045A15A19E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362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A5BF1-C5BA-4DE8-82B7-FA11AE364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88D3F8-A7FC-4D82-B84B-E2F5F0937D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63328-EF54-4ABD-A53E-985C7C5BB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B3217-0DDC-465E-B0C8-6E301CB5A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28D7C-9FB8-4804-8E85-9FB1180D8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81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E2F4C-025D-4728-87DE-00773CF7E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10799-2D78-400A-8D2D-520AF7663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90F21-9E7D-4829-93BE-4115CE362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3E510D-D892-45F5-BDA2-499605915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BEF02-8F82-457D-A5F8-ACB1AEDF7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232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DB885-A11A-4583-9884-D5257DB4D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7FD5F-43A7-4694-8436-5E0A57C93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925B0-72B8-4E76-AB17-06AF1086A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2A270-C448-4FFC-8754-A97AA21A7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596A8F-4432-496C-8DEE-11106DC0A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802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EBE73-FFB7-4D47-B6E0-805FD19B9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FB950-076B-4CF9-B70C-D3DC875AFA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5B0E8-1D9A-4E26-AA18-4E9CC6A55D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9B0676-CCD1-4C04-8E30-A6C4C1170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00B6DF-0C66-478D-95B1-0C06AB2E1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E5F6F-D7C4-407E-9A4C-8A21C2BFD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3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0281D-AE93-4CE7-9306-D1531118A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136085-9441-487F-B70C-6FABCC3880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B210F9-7ECB-4085-B6F0-9C9726F909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B3D048-4D01-474E-B79E-08C5D21977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F97435-8A11-4944-8A7B-0600D71585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138FDA-9573-48D9-8F14-284C9037D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62032A-034A-4022-81F0-1EC50B84A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92ED63-7E9C-4337-8F09-E084DB70C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62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DC505-5800-40F5-83D0-C4A88E2C5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5D9C52-41D8-457F-8626-F2CBFD13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0AAB86-66E7-448D-9B28-A21604E8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CC5FA0-6DB6-4162-BC22-9A6883495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855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5FEFB0-6A82-44D3-8359-5EEFF1DCB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0AACAA-8261-450B-B57C-22751243F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56DCBC-9265-40EE-962E-84CE174C7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23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BDB89-2453-452F-A894-088526C9C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B10C8-58A1-43CF-B700-63C3120BD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B8C14A-67AF-4486-B2B7-079D67549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F60198-06F8-4E32-B73A-794ADF8CC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B9BD5-8D27-416E-8A63-025EE03AE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C7AF1-2AD7-4C07-817A-8039B09F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7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CD9CF-56DA-4EB9-A860-AF5622BA8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6583F5-D3E0-4561-8DFE-795E750977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F7464-7D2B-458B-9D0C-16356BD815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E53D31-FBFA-49BC-A6F7-D7A172C11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B8D631-C41F-4F90-9E6C-9B24E5827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837DC4-A263-4A12-B27A-7108654BF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451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A5AD0-20BA-4244-ADA5-96E0A25B1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B3756C-6092-460D-8BA6-089CC0D690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4A95F5-2E75-4582-883D-333E6D40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E34C64-C77B-4AA5-8B55-0234D8AAA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146F6-05A4-4622-A795-524DCB08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234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7D1151-1A9C-46EF-81F3-7792179AE3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633886-3126-48C1-9A0F-C9CD8BBC57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D6775E-39BB-497B-A3E4-98B1B5975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66363-C6A4-4B5A-9CCD-3E42B67D1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F2B316-2845-46E1-BF18-89854BB10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9561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ANT_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071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423F3B-ED69-41E6-B93F-61EE95247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47C19C-F82D-4664-BCC7-BA032809E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4FC4D-CD6C-4CAA-936C-E15DC264BE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A02C3-E736-45DC-866E-41553392FB98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098A7-B77E-4052-A3C7-758FA9B583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6894A-1EB8-46C9-B742-082BD6FDE7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8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www.scopus.com/sources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hyperlink" Target="https://pixabay.com/ko/%EC%B7%A8%EC%86%8C-%EA%B1%B0%EB%B6%80-%EC%82%AD%EC%A0%9C-%EC%9E%A0%EA%B8%88-%ED%8F%90%EC%87%84-%EC%95%84%EC%9D%B4%EC%BD%98-148744/" TargetMode="Externa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8.png"/><Relationship Id="rId4" Type="http://schemas.openxmlformats.org/officeDocument/2006/relationships/diagramLayout" Target="../diagrams/layout2.xml"/><Relationship Id="rId9" Type="http://schemas.openxmlformats.org/officeDocument/2006/relationships/hyperlink" Target="https://www.vecteezy.com/vector-art/581688-green-check-mark-logo-template-illustration-design-vector-eps-1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E8C23CBA-2099-4F63-AE97-3E5FA63C39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8" t="-437" r="1368" b="81199"/>
          <a:stretch/>
        </p:blipFill>
        <p:spPr>
          <a:xfrm rot="16200000" flipV="1">
            <a:off x="8117494" y="2642094"/>
            <a:ext cx="6755616" cy="1459783"/>
          </a:xfrm>
          <a:prstGeom prst="rect">
            <a:avLst/>
          </a:prstGeom>
          <a:noFill/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9DFDDDD-00D2-41A2-8762-6111351CF6E2}"/>
              </a:ext>
            </a:extLst>
          </p:cNvPr>
          <p:cNvSpPr txBox="1">
            <a:spLocks/>
          </p:cNvSpPr>
          <p:nvPr/>
        </p:nvSpPr>
        <p:spPr>
          <a:xfrm>
            <a:off x="2530401" y="3917121"/>
            <a:ext cx="7131195" cy="5847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JO" dirty="0">
                <a:latin typeface="29LT Zarid Slab SemiBold" panose="00000700000000000000" pitchFamily="2" charset="-78"/>
                <a:cs typeface="29LT Zarid Slab SemiBold" panose="00000700000000000000" pitchFamily="2" charset="-78"/>
              </a:rPr>
              <a:t>متطلب النشر العلمي لبرامج الماجستير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CACBC0-CD99-4069-8EE7-CBFF13420EA4}"/>
              </a:ext>
            </a:extLst>
          </p:cNvPr>
          <p:cNvSpPr txBox="1"/>
          <p:nvPr/>
        </p:nvSpPr>
        <p:spPr>
          <a:xfrm>
            <a:off x="4110432" y="4947013"/>
            <a:ext cx="397113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JO" sz="4400" dirty="0">
                <a:latin typeface="29LT Zarid Sans AL SemiBold" panose="00000700000000000000" pitchFamily="50" charset="-78"/>
                <a:cs typeface="29LT Zarid Slab" panose="00000500000000000000" pitchFamily="2" charset="-78"/>
              </a:rPr>
              <a:t>(مسار الرسالة)</a:t>
            </a:r>
            <a:endParaRPr lang="en-US" sz="4400" dirty="0">
              <a:latin typeface="29LT Zarid Sans AL SemiBold" panose="00000700000000000000" pitchFamily="50" charset="-78"/>
              <a:cs typeface="29LT Zarid Slab" panose="000005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E231F-4F32-4504-9CC7-3A5A01C9BD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63" y="1326596"/>
            <a:ext cx="4070451" cy="10247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6553A9-96DB-4FA3-9755-80283A000F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140" y="436362"/>
            <a:ext cx="1594851" cy="19149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9C829A7-C7DC-4E5E-A51A-502D978604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" t="-12051" r="5096" b="84393"/>
          <a:stretch/>
        </p:blipFill>
        <p:spPr>
          <a:xfrm rot="5400000" flipV="1">
            <a:off x="-3242889" y="2328489"/>
            <a:ext cx="6755616" cy="2098638"/>
          </a:xfrm>
          <a:prstGeom prst="rect">
            <a:avLst/>
          </a:prstGeom>
          <a:noFill/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26237AC8-FCB3-41E0-B6B1-2ECDF644E0C8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  <a:solidFill>
            <a:srgbClr val="011872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DD5E90A-E930-4F6B-8E42-D55D94CF1636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312F522-31D3-459A-8087-5501E04A5E39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E9540CE-13DE-44C0-B8B0-19144ABA9F75}"/>
              </a:ext>
            </a:extLst>
          </p:cNvPr>
          <p:cNvGrpSpPr/>
          <p:nvPr/>
        </p:nvGrpSpPr>
        <p:grpSpPr>
          <a:xfrm>
            <a:off x="0" y="-4764"/>
            <a:ext cx="12192000" cy="98678"/>
            <a:chOff x="0" y="6760380"/>
            <a:chExt cx="12192000" cy="98678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2671EB9-378B-4428-A51B-5174849C1018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rgbClr val="0118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34EA32E-894A-40EE-B2D3-259D3BC15AC0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9466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التعليمات</a:t>
            </a:r>
            <a:endParaRPr lang="en-US" sz="3200" dirty="0">
              <a:solidFill>
                <a:schemeClr val="bg1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74002A43-764C-4F32-8C49-9472266315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59" t="13642" r="44367" b="47536"/>
          <a:stretch/>
        </p:blipFill>
        <p:spPr>
          <a:xfrm>
            <a:off x="9631680" y="4644214"/>
            <a:ext cx="2560320" cy="21114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832EFC-EEE4-4002-A064-DB59B03C1D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754"/>
          <a:stretch/>
        </p:blipFill>
        <p:spPr>
          <a:xfrm>
            <a:off x="1762760" y="1681229"/>
            <a:ext cx="7788237" cy="438912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4853BDF-DE20-4649-893D-A589E67ED99C}"/>
              </a:ext>
            </a:extLst>
          </p:cNvPr>
          <p:cNvSpPr txBox="1">
            <a:spLocks/>
          </p:cNvSpPr>
          <p:nvPr/>
        </p:nvSpPr>
        <p:spPr>
          <a:xfrm>
            <a:off x="2641003" y="1163172"/>
            <a:ext cx="8087371" cy="6330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ما هي تعليمات شرط النشر العلمي لطلبة الماجستير؟</a:t>
            </a:r>
          </a:p>
        </p:txBody>
      </p:sp>
    </p:spTree>
    <p:extLst>
      <p:ext uri="{BB962C8B-B14F-4D97-AF65-F5344CB8AC3E}">
        <p14:creationId xmlns:p14="http://schemas.microsoft.com/office/powerpoint/2010/main" val="4217021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المتطلب الأساسي</a:t>
            </a:r>
            <a:endParaRPr lang="en-US" sz="3200" dirty="0">
              <a:solidFill>
                <a:schemeClr val="bg1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CFE9EEBD-79E2-48A7-A6AA-5E802C9297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77212" y="2560133"/>
            <a:ext cx="8704384" cy="568037"/>
          </a:xfrm>
        </p:spPr>
        <p:txBody>
          <a:bodyPr>
            <a:noAutofit/>
          </a:bodyPr>
          <a:lstStyle/>
          <a:p>
            <a:pPr algn="r"/>
            <a:r>
              <a:rPr lang="ar-JO" sz="3200" dirty="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rPr>
              <a:t>هل شرط النشر مطلوب من طلبة المسار الشامل؟</a:t>
            </a:r>
            <a:endParaRPr lang="en-US" sz="3200" dirty="0">
              <a:solidFill>
                <a:srgbClr val="7030A0"/>
              </a:solidFill>
              <a:latin typeface="29LT Zarid Slab SemiBold" panose="00000700000000000000" pitchFamily="2" charset="-78"/>
              <a:cs typeface="29LT Zarid Slab SemiBold" panose="00000700000000000000" pitchFamily="2" charset="-78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0125059-59FD-4175-B757-61FEB8BE460E}"/>
              </a:ext>
            </a:extLst>
          </p:cNvPr>
          <p:cNvSpPr txBox="1">
            <a:spLocks/>
          </p:cNvSpPr>
          <p:nvPr/>
        </p:nvSpPr>
        <p:spPr>
          <a:xfrm>
            <a:off x="1613647" y="3155516"/>
            <a:ext cx="9867949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لا، فقط طلبة مسار الرسالة مطلوب منهم تحقيق شرط نشر البحث العلمي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146A5070-4259-4809-B732-BBF27D32BC95}"/>
              </a:ext>
            </a:extLst>
          </p:cNvPr>
          <p:cNvSpPr txBox="1">
            <a:spLocks/>
          </p:cNvSpPr>
          <p:nvPr/>
        </p:nvSpPr>
        <p:spPr>
          <a:xfrm>
            <a:off x="5469879" y="4022036"/>
            <a:ext cx="6011717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كم عدد الأبحاث المطلوب نشرها؟</a:t>
            </a:r>
            <a:endParaRPr lang="en-US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47820B47-6382-4FFB-9CC2-0D8E7F17B4A6}"/>
              </a:ext>
            </a:extLst>
          </p:cNvPr>
          <p:cNvSpPr txBox="1">
            <a:spLocks/>
          </p:cNvSpPr>
          <p:nvPr/>
        </p:nvSpPr>
        <p:spPr>
          <a:xfrm>
            <a:off x="6592305" y="4506749"/>
            <a:ext cx="4889291" cy="5680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بحث واحد فقط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CC9EB14-BCFC-42B5-A9D2-1C475C50FE5B}"/>
              </a:ext>
            </a:extLst>
          </p:cNvPr>
          <p:cNvSpPr txBox="1">
            <a:spLocks/>
          </p:cNvSpPr>
          <p:nvPr/>
        </p:nvSpPr>
        <p:spPr>
          <a:xfrm>
            <a:off x="3260913" y="5410519"/>
            <a:ext cx="8220684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يحتسب النشر في مؤتمر لغايات تحقيق شرط النشر؟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F9CEA108-DE33-4A9B-AB81-0AB5CBA039B3}"/>
              </a:ext>
            </a:extLst>
          </p:cNvPr>
          <p:cNvSpPr txBox="1">
            <a:spLocks/>
          </p:cNvSpPr>
          <p:nvPr/>
        </p:nvSpPr>
        <p:spPr>
          <a:xfrm>
            <a:off x="6592305" y="6040903"/>
            <a:ext cx="4889291" cy="56803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لا، يجب ان يكون في مجلة تحقق الشروط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946E115D-6702-4137-A983-B10EE01F4ECA}"/>
              </a:ext>
            </a:extLst>
          </p:cNvPr>
          <p:cNvSpPr txBox="1">
            <a:spLocks/>
          </p:cNvSpPr>
          <p:nvPr/>
        </p:nvSpPr>
        <p:spPr>
          <a:xfrm>
            <a:off x="2777212" y="953844"/>
            <a:ext cx="8704384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rPr>
              <a:t>من هم الطلبة المشمولين بهذه التعليمات؟</a:t>
            </a:r>
            <a:endParaRPr lang="en-US" sz="3200" dirty="0">
              <a:solidFill>
                <a:srgbClr val="7030A0"/>
              </a:solidFill>
              <a:latin typeface="29LT Zarid Slab SemiBold" panose="00000700000000000000" pitchFamily="2" charset="-78"/>
              <a:cs typeface="29LT Zarid Slab SemiBold" panose="00000700000000000000" pitchFamily="2" charset="-78"/>
            </a:endParaRP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0A560FBF-1B24-4D14-AC0A-EF439549B04E}"/>
              </a:ext>
            </a:extLst>
          </p:cNvPr>
          <p:cNvSpPr txBox="1">
            <a:spLocks/>
          </p:cNvSpPr>
          <p:nvPr/>
        </p:nvSpPr>
        <p:spPr>
          <a:xfrm>
            <a:off x="1613647" y="1475277"/>
            <a:ext cx="9867949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الطلبة الذين تم قبولهم على الفصل الأول 2025/2024 و ما بعد.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0656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مصدر البحث  و معايير المجلة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A38D45A-4BCC-4B8D-9C08-8B2D29E81D22}"/>
              </a:ext>
            </a:extLst>
          </p:cNvPr>
          <p:cNvSpPr txBox="1">
            <a:spLocks/>
          </p:cNvSpPr>
          <p:nvPr/>
        </p:nvSpPr>
        <p:spPr>
          <a:xfrm>
            <a:off x="5641041" y="1143001"/>
            <a:ext cx="6386321" cy="6330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يجب أن يكون مصدر البحث من الرسالة؟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D2B942-D4C9-4041-92D2-DB468595E798}"/>
              </a:ext>
            </a:extLst>
          </p:cNvPr>
          <p:cNvSpPr txBox="1"/>
          <p:nvPr/>
        </p:nvSpPr>
        <p:spPr>
          <a:xfrm>
            <a:off x="5789220" y="1899405"/>
            <a:ext cx="6238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ليس بالضرورة، يمكن ان يكون مستلا من: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725EBC9-77E4-45B7-9E22-428349367B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80" t="9492" r="44367" b="47535"/>
          <a:stretch/>
        </p:blipFill>
        <p:spPr>
          <a:xfrm>
            <a:off x="10552437" y="5345206"/>
            <a:ext cx="1639563" cy="1410410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966367D-B277-4BCB-9067-C1D4359B20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5267308"/>
              </p:ext>
            </p:extLst>
          </p:nvPr>
        </p:nvGraphicFramePr>
        <p:xfrm>
          <a:off x="7033305" y="2422058"/>
          <a:ext cx="4538697" cy="3935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3404D0D-8BCC-46E9-998F-2E314CB0CBAB}"/>
              </a:ext>
            </a:extLst>
          </p:cNvPr>
          <p:cNvSpPr txBox="1">
            <a:spLocks/>
          </p:cNvSpPr>
          <p:nvPr/>
        </p:nvSpPr>
        <p:spPr>
          <a:xfrm>
            <a:off x="294682" y="3801593"/>
            <a:ext cx="5670102" cy="526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rtl="1"/>
            <a:r>
              <a:rPr lang="ar-JO" dirty="0"/>
              <a:t>ما هي معايير المجلة المحققة للشروط؟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F7ADE7-FDF3-4665-974C-39D5B4A689A3}"/>
              </a:ext>
            </a:extLst>
          </p:cNvPr>
          <p:cNvSpPr txBox="1"/>
          <p:nvPr/>
        </p:nvSpPr>
        <p:spPr>
          <a:xfrm>
            <a:off x="438462" y="4274636"/>
            <a:ext cx="552632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يجب أن تكون المجلة:</a:t>
            </a:r>
          </a:p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ar-JO" sz="2800" dirty="0"/>
              <a:t>مفهرسة في قاعدة بيانات SCOPUS</a:t>
            </a:r>
          </a:p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ar-JO" sz="2800" dirty="0"/>
              <a:t>مصنفة </a:t>
            </a:r>
            <a:r>
              <a:rPr lang="en-US" sz="2800" dirty="0"/>
              <a:t>Q1</a:t>
            </a:r>
            <a:r>
              <a:rPr lang="ar-JO" sz="2800" dirty="0"/>
              <a:t> أو </a:t>
            </a:r>
            <a:r>
              <a:rPr lang="en-US" sz="2800" dirty="0"/>
              <a:t>Q2</a:t>
            </a:r>
            <a:endParaRPr lang="ar-JO" sz="2800" dirty="0"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7AC2DED-9C50-44DA-AB7E-83EC4EDE6570}"/>
              </a:ext>
            </a:extLst>
          </p:cNvPr>
          <p:cNvCxnSpPr>
            <a:cxnSpLocks/>
          </p:cNvCxnSpPr>
          <p:nvPr/>
        </p:nvCxnSpPr>
        <p:spPr>
          <a:xfrm>
            <a:off x="6070104" y="1143001"/>
            <a:ext cx="0" cy="5432611"/>
          </a:xfrm>
          <a:prstGeom prst="line">
            <a:avLst/>
          </a:prstGeom>
          <a:ln w="28575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9DCA32A-3F26-46E7-9264-A219308EB580}"/>
              </a:ext>
            </a:extLst>
          </p:cNvPr>
          <p:cNvSpPr txBox="1">
            <a:spLocks/>
          </p:cNvSpPr>
          <p:nvPr/>
        </p:nvSpPr>
        <p:spPr>
          <a:xfrm>
            <a:off x="1048870" y="1110873"/>
            <a:ext cx="4910605" cy="526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rtl="1"/>
            <a:r>
              <a:rPr lang="ar-JO" dirty="0"/>
              <a:t>نشرت بحث مع باحثين من خارج الجامعة هل يحسب ؟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43301C-37CE-4293-8C3A-D3F968BE15DE}"/>
              </a:ext>
            </a:extLst>
          </p:cNvPr>
          <p:cNvSpPr txBox="1"/>
          <p:nvPr/>
        </p:nvSpPr>
        <p:spPr>
          <a:xfrm>
            <a:off x="1184238" y="2047850"/>
            <a:ext cx="47752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لا. يجب أن يكون النشر ضمن الخيارات الثلاث السابقة. </a:t>
            </a:r>
          </a:p>
        </p:txBody>
      </p:sp>
    </p:spTree>
    <p:extLst>
      <p:ext uri="{BB962C8B-B14F-4D97-AF65-F5344CB8AC3E}">
        <p14:creationId xmlns:p14="http://schemas.microsoft.com/office/powerpoint/2010/main" val="3049469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معايير المجلة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44F625F-9393-4F93-B9A2-33652B7AB461}"/>
              </a:ext>
            </a:extLst>
          </p:cNvPr>
          <p:cNvSpPr txBox="1">
            <a:spLocks/>
          </p:cNvSpPr>
          <p:nvPr/>
        </p:nvSpPr>
        <p:spPr>
          <a:xfrm>
            <a:off x="4746812" y="944993"/>
            <a:ext cx="7055075" cy="4973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rtl="1"/>
            <a:r>
              <a:rPr lang="ar-JO" dirty="0"/>
              <a:t>كيف أستطيع أن أعرف تصنيف المجلة </a:t>
            </a:r>
            <a:r>
              <a:rPr lang="en-US" dirty="0"/>
              <a:t>Q1</a:t>
            </a:r>
            <a:r>
              <a:rPr lang="ar-JO" dirty="0"/>
              <a:t> أو </a:t>
            </a:r>
            <a:r>
              <a:rPr lang="en-US" dirty="0"/>
              <a:t>Q2</a:t>
            </a:r>
            <a:r>
              <a:rPr lang="ar-JO" dirty="0"/>
              <a:t>؟</a:t>
            </a:r>
          </a:p>
        </p:txBody>
      </p:sp>
      <p:pic>
        <p:nvPicPr>
          <p:cNvPr id="2" name="Video 15-4">
            <a:hlinkClick r:id="" action="ppaction://media"/>
            <a:extLst>
              <a:ext uri="{FF2B5EF4-FFF2-40B4-BE49-F238E27FC236}">
                <a16:creationId xmlns:a16="http://schemas.microsoft.com/office/drawing/2014/main" id="{26C14A7C-CADB-41C9-9E64-692371B1A7A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32000" y="1819018"/>
            <a:ext cx="8128000" cy="4572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264036F-C1BE-44E8-AE38-822AD6269405}"/>
              </a:ext>
            </a:extLst>
          </p:cNvPr>
          <p:cNvSpPr txBox="1"/>
          <p:nvPr/>
        </p:nvSpPr>
        <p:spPr>
          <a:xfrm>
            <a:off x="10192873" y="1358188"/>
            <a:ext cx="16162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شاهد الفيديو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E05A4C-0033-4FEE-9205-51F4F4C25CAD}"/>
              </a:ext>
            </a:extLst>
          </p:cNvPr>
          <p:cNvSpPr txBox="1"/>
          <p:nvPr/>
        </p:nvSpPr>
        <p:spPr>
          <a:xfrm>
            <a:off x="2581836" y="1371228"/>
            <a:ext cx="53922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dirty="0">
                <a:latin typeface="29LT Zarid Slab" panose="00000500000000000000" pitchFamily="2" charset="-78"/>
                <a:cs typeface="29LT Zarid Slab" panose="00000500000000000000" pitchFamily="2" charset="-78"/>
                <a:hlinkClick r:id="rId6"/>
              </a:rPr>
              <a:t>https://www.scopus.com/sources</a:t>
            </a:r>
            <a:endParaRPr lang="ar-JO" sz="2400" dirty="0"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632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85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تعدد المؤلفين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41">
            <a:extLst>
              <a:ext uri="{FF2B5EF4-FFF2-40B4-BE49-F238E27FC236}">
                <a16:creationId xmlns:a16="http://schemas.microsoft.com/office/drawing/2014/main" id="{03072C2F-5600-48C5-9098-14D19EB75785}"/>
              </a:ext>
            </a:extLst>
          </p:cNvPr>
          <p:cNvSpPr>
            <a:spLocks/>
          </p:cNvSpPr>
          <p:nvPr/>
        </p:nvSpPr>
        <p:spPr bwMode="auto">
          <a:xfrm>
            <a:off x="1645132" y="4952747"/>
            <a:ext cx="1613120" cy="33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 anchorCtr="0">
            <a:noAutofit/>
          </a:bodyPr>
          <a:lstStyle/>
          <a:p>
            <a:pPr algn="ctr"/>
            <a:endParaRPr lang="en-US" dirty="0">
              <a:solidFill>
                <a:srgbClr val="001871"/>
              </a:solidFill>
              <a:latin typeface="29LT Zarid Sans AL Light" panose="00000400000000000000" pitchFamily="50" charset="-78"/>
              <a:ea typeface="Source Sans Pro Semibold" charset="0"/>
              <a:cs typeface="29LT Zarid Sans AL Light" panose="00000400000000000000" pitchFamily="50" charset="-78"/>
            </a:endParaRPr>
          </a:p>
        </p:txBody>
      </p:sp>
      <p:graphicFrame>
        <p:nvGraphicFramePr>
          <p:cNvPr id="9" name="Table 5">
            <a:extLst>
              <a:ext uri="{FF2B5EF4-FFF2-40B4-BE49-F238E27FC236}">
                <a16:creationId xmlns:a16="http://schemas.microsoft.com/office/drawing/2014/main" id="{5D662146-9B54-4B9C-8E2E-1CAE7DB23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764309"/>
              </p:ext>
            </p:extLst>
          </p:nvPr>
        </p:nvGraphicFramePr>
        <p:xfrm>
          <a:off x="1330056" y="953321"/>
          <a:ext cx="6583400" cy="513579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457562">
                  <a:extLst>
                    <a:ext uri="{9D8B030D-6E8A-4147-A177-3AD203B41FA5}">
                      <a16:colId xmlns:a16="http://schemas.microsoft.com/office/drawing/2014/main" val="1199211347"/>
                    </a:ext>
                  </a:extLst>
                </a:gridCol>
                <a:gridCol w="2125838">
                  <a:extLst>
                    <a:ext uri="{9D8B030D-6E8A-4147-A177-3AD203B41FA5}">
                      <a16:colId xmlns:a16="http://schemas.microsoft.com/office/drawing/2014/main" val="2559130381"/>
                    </a:ext>
                  </a:extLst>
                </a:gridCol>
              </a:tblGrid>
              <a:tr h="362730">
                <a:tc>
                  <a:txBody>
                    <a:bodyPr/>
                    <a:lstStyle/>
                    <a:p>
                      <a:pPr marL="0" marR="0" lvl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dirty="0">
                          <a:solidFill>
                            <a:schemeClr val="bg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أسماء المؤلفين مرتبة كما هي على البحث</a:t>
                      </a:r>
                      <a:endParaRPr lang="en-US" dirty="0">
                        <a:solidFill>
                          <a:schemeClr val="bg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dirty="0">
                          <a:solidFill>
                            <a:schemeClr val="bg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مقبول لشرط النشر</a:t>
                      </a:r>
                      <a:endParaRPr lang="en-US" dirty="0">
                        <a:solidFill>
                          <a:schemeClr val="bg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6567952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42440579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ماجستير، دكتور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9572285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84137226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ماجستير، طالب بكالوريوس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4615004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ماجستير، طالب دكتوراه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1358916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ماجستير، طالب دكتوراه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6060140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ماجستير، طالب بكالوريوس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4846216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بكالوريوس،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9248597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دكتوراه،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2880940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دكتوراه،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9235640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بكالوريوس،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38409913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 (أ)، طالب ماجستير (ب)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مقبول لطالب (أ) فقط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5761"/>
                  </a:ext>
                </a:extLst>
              </a:tr>
              <a:tr h="380912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 (أ)، طالب ماجستير (ب)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مقبول لطالب (أ) فقط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3119362"/>
                  </a:ext>
                </a:extLst>
              </a:tr>
            </a:tbl>
          </a:graphicData>
        </a:graphic>
      </p:graphicFrame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528EFFF-8CEB-4D4F-B708-6A913A61FDE6}"/>
              </a:ext>
            </a:extLst>
          </p:cNvPr>
          <p:cNvSpPr txBox="1">
            <a:spLocks/>
          </p:cNvSpPr>
          <p:nvPr/>
        </p:nvSpPr>
        <p:spPr>
          <a:xfrm>
            <a:off x="5775512" y="953321"/>
            <a:ext cx="5996939" cy="4798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ماذا عن تعدد المؤلفين؟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77177F-89F6-4714-9C2E-5991EB9108A6}"/>
              </a:ext>
            </a:extLst>
          </p:cNvPr>
          <p:cNvSpPr txBox="1"/>
          <p:nvPr/>
        </p:nvSpPr>
        <p:spPr>
          <a:xfrm>
            <a:off x="8411135" y="1384683"/>
            <a:ext cx="336131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JO" sz="24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يجب الانتباه لترتيب الأسماء عند إرسال البحث، في حال وجود أكثر من طالب على البحث نفسه </a:t>
            </a:r>
            <a:r>
              <a:rPr lang="ar-JO" sz="2400" dirty="0" err="1">
                <a:latin typeface="29LT Zarid Slab" panose="00000500000000000000" pitchFamily="2" charset="-78"/>
                <a:cs typeface="29LT Zarid Slab" panose="00000500000000000000" pitchFamily="2" charset="-78"/>
              </a:rPr>
              <a:t>فسیتم</a:t>
            </a:r>
            <a:r>
              <a:rPr lang="ar-JO" sz="24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 اعتماد البحث فقط للطالب الذي يرد اسمه أولا.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485EA8-5649-4059-B197-5DEB6D0D7DE2}"/>
              </a:ext>
            </a:extLst>
          </p:cNvPr>
          <p:cNvSpPr txBox="1"/>
          <p:nvPr/>
        </p:nvSpPr>
        <p:spPr>
          <a:xfrm>
            <a:off x="8256494" y="3579443"/>
            <a:ext cx="35159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4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هذه بعض الحالات على سبيل المثال لا الحصر:</a:t>
            </a:r>
          </a:p>
        </p:txBody>
      </p:sp>
    </p:spTree>
    <p:extLst>
      <p:ext uri="{BB962C8B-B14F-4D97-AF65-F5344CB8AC3E}">
        <p14:creationId xmlns:p14="http://schemas.microsoft.com/office/powerpoint/2010/main" val="3767581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مناقشة الرسالة و موافقة مجلس الدراسات العليا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41">
            <a:extLst>
              <a:ext uri="{FF2B5EF4-FFF2-40B4-BE49-F238E27FC236}">
                <a16:creationId xmlns:a16="http://schemas.microsoft.com/office/drawing/2014/main" id="{03072C2F-5600-48C5-9098-14D19EB75785}"/>
              </a:ext>
            </a:extLst>
          </p:cNvPr>
          <p:cNvSpPr>
            <a:spLocks/>
          </p:cNvSpPr>
          <p:nvPr/>
        </p:nvSpPr>
        <p:spPr bwMode="auto">
          <a:xfrm>
            <a:off x="1645132" y="4952747"/>
            <a:ext cx="1613120" cy="33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 anchorCtr="0">
            <a:noAutofit/>
          </a:bodyPr>
          <a:lstStyle/>
          <a:p>
            <a:pPr algn="ctr"/>
            <a:endParaRPr lang="en-US" dirty="0">
              <a:solidFill>
                <a:srgbClr val="001871"/>
              </a:solidFill>
              <a:latin typeface="29LT Zarid Sans AL Light" panose="00000400000000000000" pitchFamily="50" charset="-78"/>
              <a:ea typeface="Source Sans Pro Semibold" charset="0"/>
              <a:cs typeface="29LT Zarid Sans AL Light" panose="00000400000000000000" pitchFamily="50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B6D1AE8-7735-47D7-B5E0-66192C35F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92" t="12937" r="44367" b="47535"/>
          <a:stretch/>
        </p:blipFill>
        <p:spPr>
          <a:xfrm>
            <a:off x="9622715" y="4597063"/>
            <a:ext cx="2560320" cy="216053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B193499-05E3-4C40-A5E9-DE9E1A04B6BC}"/>
              </a:ext>
            </a:extLst>
          </p:cNvPr>
          <p:cNvSpPr txBox="1"/>
          <p:nvPr/>
        </p:nvSpPr>
        <p:spPr>
          <a:xfrm>
            <a:off x="1767627" y="1681386"/>
            <a:ext cx="98409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400" dirty="0"/>
              <a:t>لا، شرط النشر هو متطلب لتخرج الطالب وليس للمناقشة.</a:t>
            </a:r>
          </a:p>
          <a:p>
            <a:pPr algn="r" rtl="1"/>
            <a:r>
              <a:rPr lang="ar-JO" sz="2400" dirty="0"/>
              <a:t>يمكن للطالب مناقشة الرسالة ولكن لا يمكن ان يكمل إجراءات منح الدرجة.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65D75BA-D830-43CD-B9F8-A04702408B41}"/>
              </a:ext>
            </a:extLst>
          </p:cNvPr>
          <p:cNvSpPr txBox="1">
            <a:spLocks/>
          </p:cNvSpPr>
          <p:nvPr/>
        </p:nvSpPr>
        <p:spPr>
          <a:xfrm>
            <a:off x="4860515" y="1040410"/>
            <a:ext cx="6748096" cy="6409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يجب ان انشر قبل مناقشة الرسالة؟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97F0C2-3716-454B-88D9-455BA5A74779}"/>
              </a:ext>
            </a:extLst>
          </p:cNvPr>
          <p:cNvSpPr txBox="1"/>
          <p:nvPr/>
        </p:nvSpPr>
        <p:spPr>
          <a:xfrm>
            <a:off x="1184239" y="3848254"/>
            <a:ext cx="776645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r" rtl="1">
              <a:defRPr sz="2400"/>
            </a:lvl1pPr>
          </a:lstStyle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ar-JO" dirty="0"/>
              <a:t>في حال كان البحث قد نشر فعلا أو قبل للنشر في مجلة تحقق الشروط المذكورة سابقا، فلا حاجة لموافقة مجلس الدراسات العليا على البحث.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ar-JO" dirty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ar-JO" dirty="0"/>
              <a:t>في حال كان البحث مازال قيد المراجعة (</a:t>
            </a:r>
            <a:r>
              <a:rPr lang="en-US" dirty="0"/>
              <a:t>Under Review</a:t>
            </a:r>
            <a:r>
              <a:rPr lang="ar-JO" dirty="0"/>
              <a:t>) في مجلة تحقق الشروط المذكورة سابقا فتجب موافقة مجلس الدراسات العليا على البحث.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E9C601F-19F0-4545-A812-D6037709886E}"/>
              </a:ext>
            </a:extLst>
          </p:cNvPr>
          <p:cNvSpPr txBox="1">
            <a:spLocks/>
          </p:cNvSpPr>
          <p:nvPr/>
        </p:nvSpPr>
        <p:spPr>
          <a:xfrm>
            <a:off x="1373841" y="3234235"/>
            <a:ext cx="7969063" cy="6409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يجب ان يوافق مجلس الدراسات العليا على البحث المقدم؟</a:t>
            </a:r>
          </a:p>
        </p:txBody>
      </p:sp>
    </p:spTree>
    <p:extLst>
      <p:ext uri="{BB962C8B-B14F-4D97-AF65-F5344CB8AC3E}">
        <p14:creationId xmlns:p14="http://schemas.microsoft.com/office/powerpoint/2010/main" val="3439591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مراحل النشر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32" name="Diagram 31">
            <a:extLst>
              <a:ext uri="{FF2B5EF4-FFF2-40B4-BE49-F238E27FC236}">
                <a16:creationId xmlns:a16="http://schemas.microsoft.com/office/drawing/2014/main" id="{A83959B5-34DB-48D0-98EB-4EDF7E9D30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363887"/>
              </p:ext>
            </p:extLst>
          </p:nvPr>
        </p:nvGraphicFramePr>
        <p:xfrm>
          <a:off x="1158048" y="2498948"/>
          <a:ext cx="9902158" cy="4365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A1D78092-00AD-4605-98D6-E583A1036E2E}"/>
              </a:ext>
            </a:extLst>
          </p:cNvPr>
          <p:cNvSpPr>
            <a:spLocks noChangeAspect="1"/>
          </p:cNvSpPr>
          <p:nvPr/>
        </p:nvSpPr>
        <p:spPr>
          <a:xfrm>
            <a:off x="7746009" y="5754906"/>
            <a:ext cx="948690" cy="45720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Reject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DD61769-DA66-44A4-B420-BD02019CD2EE}"/>
              </a:ext>
            </a:extLst>
          </p:cNvPr>
          <p:cNvSpPr txBox="1"/>
          <p:nvPr/>
        </p:nvSpPr>
        <p:spPr>
          <a:xfrm>
            <a:off x="2689412" y="812551"/>
            <a:ext cx="9246533" cy="5355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ما المقصود أن يكون البحث قيد المراجعة (</a:t>
            </a:r>
            <a:r>
              <a:rPr lang="en-US" dirty="0"/>
              <a:t>Under Review</a:t>
            </a:r>
            <a:r>
              <a:rPr lang="ar-JO" dirty="0"/>
              <a:t>)؟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ED77452-F026-4410-B672-2B31A7E1EEEE}"/>
              </a:ext>
            </a:extLst>
          </p:cNvPr>
          <p:cNvSpPr txBox="1"/>
          <p:nvPr/>
        </p:nvSpPr>
        <p:spPr>
          <a:xfrm>
            <a:off x="840442" y="1293325"/>
            <a:ext cx="109459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None/>
            </a:pPr>
            <a:r>
              <a:rPr lang="ar-JO" sz="2400" dirty="0"/>
              <a:t>يمر البحث بعدد من المراحل عادة كما هو موضح في الرسم.</a:t>
            </a:r>
          </a:p>
          <a:p>
            <a:pPr marL="0" indent="0" algn="r" rtl="1">
              <a:buNone/>
            </a:pPr>
            <a:r>
              <a:rPr lang="ar-JO" sz="2400" dirty="0"/>
              <a:t>المطلوب أن يكون قد دخل في مرحلة (</a:t>
            </a:r>
            <a:r>
              <a:rPr lang="en-US" sz="2400" dirty="0"/>
              <a:t>Under Review</a:t>
            </a:r>
            <a:r>
              <a:rPr lang="ar-JO" sz="2400" dirty="0"/>
              <a:t>)، لا أن يكون رفض من خلال </a:t>
            </a:r>
            <a:r>
              <a:rPr lang="en-US" sz="2400" dirty="0"/>
              <a:t>Editor Check</a:t>
            </a:r>
            <a:r>
              <a:rPr lang="ar-JO" sz="2400" dirty="0"/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E150CAE5-E77D-485E-9F53-873EE6C7737F}"/>
              </a:ext>
            </a:extLst>
          </p:cNvPr>
          <p:cNvSpPr>
            <a:spLocks noChangeAspect="1"/>
          </p:cNvSpPr>
          <p:nvPr/>
        </p:nvSpPr>
        <p:spPr>
          <a:xfrm>
            <a:off x="3497302" y="5824888"/>
            <a:ext cx="948690" cy="45720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Reject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92D5E88-06AB-4BB2-94E6-7DFAB24B9BBC}"/>
              </a:ext>
            </a:extLst>
          </p:cNvPr>
          <p:cNvGrpSpPr/>
          <p:nvPr/>
        </p:nvGrpSpPr>
        <p:grpSpPr>
          <a:xfrm rot="5400000">
            <a:off x="3834883" y="5458154"/>
            <a:ext cx="273528" cy="319976"/>
            <a:chOff x="3229733" y="2022719"/>
            <a:chExt cx="273528" cy="319976"/>
          </a:xfrm>
        </p:grpSpPr>
        <p:sp>
          <p:nvSpPr>
            <p:cNvPr id="36" name="Arrow: Right 35">
              <a:extLst>
                <a:ext uri="{FF2B5EF4-FFF2-40B4-BE49-F238E27FC236}">
                  <a16:creationId xmlns:a16="http://schemas.microsoft.com/office/drawing/2014/main" id="{58C78F26-64FB-4167-B213-9470F8F25D6C}"/>
                </a:ext>
              </a:extLst>
            </p:cNvPr>
            <p:cNvSpPr/>
            <p:nvPr/>
          </p:nvSpPr>
          <p:spPr>
            <a:xfrm>
              <a:off x="3229733" y="2022719"/>
              <a:ext cx="273528" cy="319976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Arrow: Right 4">
              <a:extLst>
                <a:ext uri="{FF2B5EF4-FFF2-40B4-BE49-F238E27FC236}">
                  <a16:creationId xmlns:a16="http://schemas.microsoft.com/office/drawing/2014/main" id="{2534D175-8B52-4E7D-BC2F-E4BEDF0E2A35}"/>
                </a:ext>
              </a:extLst>
            </p:cNvPr>
            <p:cNvSpPr txBox="1"/>
            <p:nvPr/>
          </p:nvSpPr>
          <p:spPr>
            <a:xfrm>
              <a:off x="3229733" y="2086714"/>
              <a:ext cx="191470" cy="191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100" kern="1200"/>
            </a:p>
          </p:txBody>
        </p:sp>
      </p:grpSp>
      <p:sp>
        <p:nvSpPr>
          <p:cNvPr id="3" name="Arrow: Circular 2">
            <a:extLst>
              <a:ext uri="{FF2B5EF4-FFF2-40B4-BE49-F238E27FC236}">
                <a16:creationId xmlns:a16="http://schemas.microsoft.com/office/drawing/2014/main" id="{16BF3CB3-5AD3-4336-B453-8E25AC000F63}"/>
              </a:ext>
            </a:extLst>
          </p:cNvPr>
          <p:cNvSpPr/>
          <p:nvPr/>
        </p:nvSpPr>
        <p:spPr>
          <a:xfrm>
            <a:off x="7746008" y="3157672"/>
            <a:ext cx="819767" cy="1655585"/>
          </a:xfrm>
          <a:prstGeom prst="circularArrow">
            <a:avLst/>
          </a:prstGeom>
          <a:solidFill>
            <a:srgbClr val="001871">
              <a:tint val="60000"/>
              <a:hueOff val="0"/>
              <a:satOff val="0"/>
              <a:lumOff val="0"/>
              <a:alphaOff val="0"/>
            </a:srgbClr>
          </a:solidFill>
          <a:ln>
            <a:noFill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02D26F7-3DF1-4E50-BA53-044CB7A2A365}"/>
              </a:ext>
            </a:extLst>
          </p:cNvPr>
          <p:cNvGrpSpPr/>
          <p:nvPr/>
        </p:nvGrpSpPr>
        <p:grpSpPr>
          <a:xfrm rot="5400000">
            <a:off x="8019127" y="5427588"/>
            <a:ext cx="273528" cy="319976"/>
            <a:chOff x="3229733" y="2022719"/>
            <a:chExt cx="273528" cy="319976"/>
          </a:xfrm>
        </p:grpSpPr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F44168CD-93D4-4BE0-A18B-92BA3BE2DE72}"/>
                </a:ext>
              </a:extLst>
            </p:cNvPr>
            <p:cNvSpPr/>
            <p:nvPr/>
          </p:nvSpPr>
          <p:spPr>
            <a:xfrm>
              <a:off x="3229733" y="2022719"/>
              <a:ext cx="273528" cy="319976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Arrow: Right 4">
              <a:extLst>
                <a:ext uri="{FF2B5EF4-FFF2-40B4-BE49-F238E27FC236}">
                  <a16:creationId xmlns:a16="http://schemas.microsoft.com/office/drawing/2014/main" id="{C47AAEB4-AB6F-4D73-B1CD-BCCFA0837F9A}"/>
                </a:ext>
              </a:extLst>
            </p:cNvPr>
            <p:cNvSpPr txBox="1"/>
            <p:nvPr/>
          </p:nvSpPr>
          <p:spPr>
            <a:xfrm>
              <a:off x="3229733" y="2086714"/>
              <a:ext cx="191470" cy="191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100" kern="1200"/>
            </a:p>
          </p:txBody>
        </p:sp>
      </p:grpSp>
      <p:sp>
        <p:nvSpPr>
          <p:cNvPr id="10" name="Arrow: Circular 9">
            <a:extLst>
              <a:ext uri="{FF2B5EF4-FFF2-40B4-BE49-F238E27FC236}">
                <a16:creationId xmlns:a16="http://schemas.microsoft.com/office/drawing/2014/main" id="{3E9642DF-1A92-4669-A986-A5D2E9A35800}"/>
              </a:ext>
            </a:extLst>
          </p:cNvPr>
          <p:cNvSpPr/>
          <p:nvPr/>
        </p:nvSpPr>
        <p:spPr>
          <a:xfrm>
            <a:off x="6428809" y="2296462"/>
            <a:ext cx="3774141" cy="3307977"/>
          </a:xfrm>
          <a:prstGeom prst="circularArrow">
            <a:avLst>
              <a:gd name="adj1" fmla="val 5883"/>
              <a:gd name="adj2" fmla="val 790657"/>
              <a:gd name="adj3" fmla="val 20489072"/>
              <a:gd name="adj4" fmla="val 10800000"/>
              <a:gd name="adj5" fmla="val 8557"/>
            </a:avLst>
          </a:prstGeom>
          <a:solidFill>
            <a:srgbClr val="001871">
              <a:tint val="60000"/>
              <a:hueOff val="0"/>
              <a:satOff val="0"/>
              <a:lumOff val="0"/>
              <a:alphaOff val="0"/>
            </a:srgbClr>
          </a:solidFill>
          <a:ln>
            <a:noFill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Arrow: Bent-Up 10">
            <a:extLst>
              <a:ext uri="{FF2B5EF4-FFF2-40B4-BE49-F238E27FC236}">
                <a16:creationId xmlns:a16="http://schemas.microsoft.com/office/drawing/2014/main" id="{FC44883D-2C68-47D2-AFCD-3656CBD023D9}"/>
              </a:ext>
            </a:extLst>
          </p:cNvPr>
          <p:cNvSpPr/>
          <p:nvPr/>
        </p:nvSpPr>
        <p:spPr>
          <a:xfrm rot="5400000">
            <a:off x="6752457" y="5260662"/>
            <a:ext cx="748220" cy="1024705"/>
          </a:xfrm>
          <a:prstGeom prst="bentUpArrow">
            <a:avLst/>
          </a:prstGeom>
          <a:solidFill>
            <a:srgbClr val="001871">
              <a:tint val="60000"/>
              <a:hueOff val="0"/>
              <a:satOff val="0"/>
              <a:lumOff val="0"/>
              <a:alphaOff val="0"/>
            </a:srgbClr>
          </a:solidFill>
          <a:ln>
            <a:noFill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1E72FA6-E3B6-493C-8CA3-C1E89EB2A007}"/>
              </a:ext>
            </a:extLst>
          </p:cNvPr>
          <p:cNvCxnSpPr/>
          <p:nvPr/>
        </p:nvCxnSpPr>
        <p:spPr>
          <a:xfrm>
            <a:off x="5291417" y="2344307"/>
            <a:ext cx="0" cy="4090111"/>
          </a:xfrm>
          <a:prstGeom prst="line">
            <a:avLst/>
          </a:prstGeom>
          <a:ln w="28575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1222320E-9A2C-435C-9783-96350281BF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335880" y="2145995"/>
            <a:ext cx="1139327" cy="11393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8980E5C-457D-45E0-B59D-E22D8C1C6EF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522057" y="2483904"/>
            <a:ext cx="469599" cy="46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276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تقديم اثبات النشر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F27584F-4200-42AE-8B6C-99865E834982}"/>
              </a:ext>
            </a:extLst>
          </p:cNvPr>
          <p:cNvSpPr txBox="1">
            <a:spLocks/>
          </p:cNvSpPr>
          <p:nvPr/>
        </p:nvSpPr>
        <p:spPr>
          <a:xfrm>
            <a:off x="6517941" y="752635"/>
            <a:ext cx="5252117" cy="5048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كيف أقوم بتقديم اثبات النشر؟</a:t>
            </a: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B9AF5F4-377A-4D2B-AC2C-6426DC0663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9" b="1369"/>
          <a:stretch/>
        </p:blipFill>
        <p:spPr>
          <a:xfrm>
            <a:off x="2056737" y="3145496"/>
            <a:ext cx="8515014" cy="356616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6769175-61F5-482E-9F5C-97D2886D3CCC}"/>
              </a:ext>
            </a:extLst>
          </p:cNvPr>
          <p:cNvSpPr txBox="1"/>
          <p:nvPr/>
        </p:nvSpPr>
        <p:spPr>
          <a:xfrm>
            <a:off x="1162871" y="1284550"/>
            <a:ext cx="10607187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400" dirty="0"/>
              <a:t>يتم تقديم اثبات النشر من خلال تقديم اجراء "تحقيق شرط النشر العلمي" على نظام الدراسات العليا</a:t>
            </a:r>
            <a:endParaRPr lang="en-US" sz="2400" dirty="0"/>
          </a:p>
          <a:p>
            <a:pPr marL="457200" indent="-457200" algn="r" rtl="1">
              <a:buFontTx/>
              <a:buChar char="-"/>
            </a:pPr>
            <a:r>
              <a:rPr lang="ar-JO" sz="2400" dirty="0"/>
              <a:t>في حال تم نشر البحث</a:t>
            </a:r>
            <a:r>
              <a:rPr lang="en-US" sz="2400" dirty="0"/>
              <a:t>:</a:t>
            </a:r>
            <a:r>
              <a:rPr lang="ar-JO" sz="2400" dirty="0"/>
              <a:t> يتم ارفاق البحث</a:t>
            </a:r>
          </a:p>
          <a:p>
            <a:pPr marL="457200" indent="-457200" algn="r" rtl="1">
              <a:buFontTx/>
              <a:buChar char="-"/>
            </a:pPr>
            <a:r>
              <a:rPr lang="ar-JO" sz="2400" dirty="0"/>
              <a:t>في حال قبل البحث للنشر</a:t>
            </a:r>
            <a:r>
              <a:rPr lang="en-US" sz="2400" dirty="0"/>
              <a:t>:</a:t>
            </a:r>
            <a:r>
              <a:rPr lang="ar-JO" sz="2400" dirty="0"/>
              <a:t> و لم ينشر بعد: يتم ارفاق رسالة القبول بالإضافة الى البحث</a:t>
            </a:r>
          </a:p>
          <a:p>
            <a:pPr marL="457200" indent="-457200" algn="r" rtl="1">
              <a:buFontTx/>
              <a:buChar char="-"/>
            </a:pPr>
            <a:r>
              <a:rPr lang="ar-JO" sz="2400" dirty="0"/>
              <a:t>في حال لم يتم قبول البحث و تم ارساله لمجلة معتمدة: ترفق مسودة البحث بالإضافة الى ايميل الاستلام من المجلة وصورة عن شاشة المجلة تشير ان البحث اصبح قيد المراجعة</a:t>
            </a:r>
          </a:p>
        </p:txBody>
      </p:sp>
    </p:spTree>
    <p:extLst>
      <p:ext uri="{BB962C8B-B14F-4D97-AF65-F5344CB8AC3E}">
        <p14:creationId xmlns:p14="http://schemas.microsoft.com/office/powerpoint/2010/main" val="1353189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18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quare">
            <a:hlinkClick r:id="" action="ppaction://media"/>
            <a:extLst>
              <a:ext uri="{FF2B5EF4-FFF2-40B4-BE49-F238E27FC236}">
                <a16:creationId xmlns:a16="http://schemas.microsoft.com/office/drawing/2014/main" id="{4C76FC73-C493-4558-9E0C-E3CB6DE7D3EF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24"/>
                </p14:media>
              </p:ext>
            </p:extLst>
          </p:nvPr>
        </p:nvPicPr>
        <p:blipFill rotWithShape="1">
          <a:blip r:embed="rId5"/>
          <a:srcRect l="8055" t="14306" r="5973" b="14248"/>
          <a:stretch>
            <a:fillRect/>
          </a:stretch>
        </p:blipFill>
        <p:spPr>
          <a:xfrm>
            <a:off x="3257617" y="63800"/>
            <a:ext cx="5676765" cy="47175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51C1E7-BE59-4667-BA5C-B65355BDF66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417"/>
          <a:stretch/>
        </p:blipFill>
        <p:spPr>
          <a:xfrm rot="16200000">
            <a:off x="-2457448" y="2457449"/>
            <a:ext cx="6858000" cy="19431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62ED5A-D64C-400A-BA61-D5A9942B4EB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417"/>
          <a:stretch/>
        </p:blipFill>
        <p:spPr>
          <a:xfrm rot="16200000" flipH="1" flipV="1">
            <a:off x="7791447" y="2457449"/>
            <a:ext cx="6858000" cy="1943103"/>
          </a:xfrm>
          <a:prstGeom prst="rect">
            <a:avLst/>
          </a:prstGeom>
          <a:solidFill>
            <a:srgbClr val="011872"/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EB8DCC-DDE8-42AC-A180-80FE6F5E25CB}"/>
              </a:ext>
            </a:extLst>
          </p:cNvPr>
          <p:cNvSpPr txBox="1"/>
          <p:nvPr/>
        </p:nvSpPr>
        <p:spPr>
          <a:xfrm>
            <a:off x="1670538" y="4624754"/>
            <a:ext cx="8251191" cy="830997"/>
          </a:xfrm>
          <a:prstGeom prst="rect">
            <a:avLst/>
          </a:prstGeom>
          <a:solidFill>
            <a:srgbClr val="01187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37870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6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6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18">
      <a:dk1>
        <a:srgbClr val="001871"/>
      </a:dk1>
      <a:lt1>
        <a:sysClr val="window" lastClr="FFFFFF"/>
      </a:lt1>
      <a:dk2>
        <a:srgbClr val="B8CCEA"/>
      </a:dk2>
      <a:lt2>
        <a:srgbClr val="EBEBEB"/>
      </a:lt2>
      <a:accent1>
        <a:srgbClr val="001871"/>
      </a:accent1>
      <a:accent2>
        <a:srgbClr val="00A9E0"/>
      </a:accent2>
      <a:accent3>
        <a:srgbClr val="B8CCEA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2490</TotalTime>
  <Words>592</Words>
  <Application>Microsoft Office PowerPoint</Application>
  <PresentationFormat>Widescreen</PresentationFormat>
  <Paragraphs>90</Paragraphs>
  <Slides>10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29LT Zarid Sans AL Light</vt:lpstr>
      <vt:lpstr>29LT Zarid Sans AL SemiBold</vt:lpstr>
      <vt:lpstr>29LT Zarid Slab</vt:lpstr>
      <vt:lpstr>29LT Zarid Slab SemiBold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Nisreen Altaie</dc:creator>
  <cp:lastModifiedBy>Nisreen Altaie</cp:lastModifiedBy>
  <cp:revision>179</cp:revision>
  <cp:lastPrinted>2026-04-27T07:29:58Z</cp:lastPrinted>
  <dcterms:created xsi:type="dcterms:W3CDTF">2024-12-23T07:06:33Z</dcterms:created>
  <dcterms:modified xsi:type="dcterms:W3CDTF">2026-10-29T10:59:42Z</dcterms:modified>
</cp:coreProperties>
</file>